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4" r:id="rId5"/>
  </p:sldMasterIdLst>
  <p:notesMasterIdLst>
    <p:notesMasterId r:id="rId23"/>
  </p:notesMasterIdLst>
  <p:handoutMasterIdLst>
    <p:handoutMasterId r:id="rId24"/>
  </p:handoutMasterIdLst>
  <p:sldIdLst>
    <p:sldId id="355" r:id="rId6"/>
    <p:sldId id="407" r:id="rId7"/>
    <p:sldId id="356" r:id="rId8"/>
    <p:sldId id="387" r:id="rId9"/>
    <p:sldId id="388" r:id="rId10"/>
    <p:sldId id="389" r:id="rId11"/>
    <p:sldId id="390" r:id="rId12"/>
    <p:sldId id="408" r:id="rId13"/>
    <p:sldId id="391" r:id="rId14"/>
    <p:sldId id="406" r:id="rId15"/>
    <p:sldId id="409" r:id="rId16"/>
    <p:sldId id="410" r:id="rId17"/>
    <p:sldId id="411" r:id="rId18"/>
    <p:sldId id="412" r:id="rId19"/>
    <p:sldId id="413" r:id="rId20"/>
    <p:sldId id="414" r:id="rId21"/>
    <p:sldId id="363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oń Józef (TW)" initials="SJ(" lastIdx="2" clrIdx="0">
    <p:extLst>
      <p:ext uri="{19B8F6BF-5375-455C-9EA6-DF929625EA0E}">
        <p15:presenceInfo xmlns:p15="http://schemas.microsoft.com/office/powerpoint/2012/main" userId="Suchoń Józef (TW)" providerId="None"/>
      </p:ext>
    </p:extLst>
  </p:cmAuthor>
  <p:cmAuthor id="2" name="Piecha Michał" initials="PM" lastIdx="2" clrIdx="1">
    <p:extLst>
      <p:ext uri="{19B8F6BF-5375-455C-9EA6-DF929625EA0E}">
        <p15:presenceInfo xmlns:p15="http://schemas.microsoft.com/office/powerpoint/2012/main" userId="S-1-5-21-1457275165-20426637-4170816958-220577" providerId="AD"/>
      </p:ext>
    </p:extLst>
  </p:cmAuthor>
  <p:cmAuthor id="3" name="Lisowski Marcin (TW)" initials="LM(" lastIdx="1" clrIdx="2">
    <p:extLst>
      <p:ext uri="{19B8F6BF-5375-455C-9EA6-DF929625EA0E}">
        <p15:presenceInfo xmlns:p15="http://schemas.microsoft.com/office/powerpoint/2012/main" userId="S-1-5-21-1457275165-20426637-4170816958-162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7173"/>
    <a:srgbClr val="E2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58" autoAdjust="0"/>
    <p:restoredTop sz="96265" autoAdjust="0"/>
  </p:normalViewPr>
  <p:slideViewPr>
    <p:cSldViewPr snapToGrid="0" snapToObjects="1">
      <p:cViewPr varScale="1">
        <p:scale>
          <a:sx n="64" d="100"/>
          <a:sy n="64" d="100"/>
        </p:scale>
        <p:origin x="82" y="7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38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58589079041324E-2"/>
          <c:y val="7.4509780914071053E-2"/>
          <c:w val="0.8081580741738319"/>
          <c:h val="0.83451664828882233"/>
        </c:manualLayout>
      </c:layout>
      <c:lineChart>
        <c:grouping val="standard"/>
        <c:varyColors val="0"/>
        <c:ser>
          <c:idx val="0"/>
          <c:order val="0"/>
          <c:tx>
            <c:strRef>
              <c:f>Produkcja_EE!$B$3:$B$4</c:f>
              <c:strCache>
                <c:ptCount val="1"/>
                <c:pt idx="0">
                  <c:v>     TAURON Wytwarzanie NJGT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Produkcja_EE!$C$2:$Y$2</c:f>
              <c:numCache>
                <c:formatCode>General</c:formatCode>
                <c:ptCount val="2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  <c:pt idx="17">
                  <c:v>2028</c:v>
                </c:pt>
                <c:pt idx="18">
                  <c:v>2029</c:v>
                </c:pt>
                <c:pt idx="19">
                  <c:v>2030</c:v>
                </c:pt>
                <c:pt idx="20">
                  <c:v>2031</c:v>
                </c:pt>
                <c:pt idx="21">
                  <c:v>2032</c:v>
                </c:pt>
                <c:pt idx="22">
                  <c:v>2033</c:v>
                </c:pt>
              </c:numCache>
            </c:numRef>
          </c:cat>
          <c:val>
            <c:numRef>
              <c:f>Produkcja_EE!$C$3:$Y$3</c:f>
              <c:numCache>
                <c:formatCode>0.0</c:formatCode>
                <c:ptCount val="23"/>
                <c:pt idx="0">
                  <c:v>22.983096099000001</c:v>
                </c:pt>
                <c:pt idx="1">
                  <c:v>20.493605638999998</c:v>
                </c:pt>
                <c:pt idx="2">
                  <c:v>19.603589975999999</c:v>
                </c:pt>
                <c:pt idx="3">
                  <c:v>14.517845835999999</c:v>
                </c:pt>
                <c:pt idx="4">
                  <c:v>16.222902349999998</c:v>
                </c:pt>
                <c:pt idx="5">
                  <c:v>14.529660532999999</c:v>
                </c:pt>
                <c:pt idx="6">
                  <c:v>15.814603823999999</c:v>
                </c:pt>
                <c:pt idx="7">
                  <c:v>13.701992050000001</c:v>
                </c:pt>
                <c:pt idx="8">
                  <c:v>11.435236119999999</c:v>
                </c:pt>
                <c:pt idx="9">
                  <c:v>9.6397306070000006</c:v>
                </c:pt>
                <c:pt idx="10">
                  <c:v>10.635190714</c:v>
                </c:pt>
                <c:pt idx="11">
                  <c:v>10.118225355</c:v>
                </c:pt>
                <c:pt idx="12">
                  <c:v>6.8134014489999997</c:v>
                </c:pt>
                <c:pt idx="13">
                  <c:v>5.1606712711449925</c:v>
                </c:pt>
                <c:pt idx="14">
                  <c:v>5.1920620507459398</c:v>
                </c:pt>
                <c:pt idx="15">
                  <c:v>4.0867216543985583</c:v>
                </c:pt>
                <c:pt idx="16">
                  <c:v>4.0885828836250324</c:v>
                </c:pt>
                <c:pt idx="17">
                  <c:v>3.9241061474481347</c:v>
                </c:pt>
                <c:pt idx="18">
                  <c:v>2.6650690001580855</c:v>
                </c:pt>
                <c:pt idx="19">
                  <c:v>2.6677554816713225</c:v>
                </c:pt>
                <c:pt idx="20">
                  <c:v>1.5951936116170724</c:v>
                </c:pt>
                <c:pt idx="21">
                  <c:v>2.1196841706620742</c:v>
                </c:pt>
                <c:pt idx="22">
                  <c:v>2.1762658950267268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9DA6-4C20-A5C4-A911DB672B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60567024"/>
        <c:axId val="960589488"/>
      </c:lineChart>
      <c:catAx>
        <c:axId val="96056702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60589488"/>
        <c:crosses val="autoZero"/>
        <c:auto val="1"/>
        <c:lblAlgn val="ctr"/>
        <c:lblOffset val="100"/>
        <c:noMultiLvlLbl val="0"/>
      </c:catAx>
      <c:valAx>
        <c:axId val="9605894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9605670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itillium" panose="00000500000000000000" pitchFamily="50" charset="-18"/>
        </a:defRPr>
      </a:pPr>
      <a:endParaRPr lang="pl-PL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41FD6C-E970-48FB-8F24-8D083D70901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C509789F-4858-4CBD-B53D-6035618565C0}">
      <dgm:prSet phldrT="[Tekst]" custT="1"/>
      <dgm:spPr/>
      <dgm:t>
        <a:bodyPr/>
        <a:lstStyle/>
        <a:p>
          <a:r>
            <a:rPr lang="pl-PL" sz="1400" b="1" dirty="0">
              <a:solidFill>
                <a:srgbClr val="707173"/>
              </a:solidFill>
              <a:latin typeface="Titillium Bd" panose="00000800000000000000" pitchFamily="50" charset="-18"/>
            </a:rPr>
            <a:t>OKRES I SPOSÓB WYKORZYSTANIA</a:t>
          </a:r>
          <a:br>
            <a:rPr lang="pl-PL" sz="1400" b="1" dirty="0">
              <a:solidFill>
                <a:srgbClr val="707173"/>
              </a:solidFill>
              <a:latin typeface="Titillium Bd" panose="00000800000000000000" pitchFamily="50" charset="-18"/>
            </a:rPr>
          </a:br>
          <a:r>
            <a:rPr lang="pl-PL" sz="1400" b="1" dirty="0">
              <a:solidFill>
                <a:srgbClr val="707173"/>
              </a:solidFill>
              <a:latin typeface="Titillium Bd" panose="00000800000000000000" pitchFamily="50" charset="-18"/>
            </a:rPr>
            <a:t>AKTYWÓW</a:t>
          </a:r>
        </a:p>
      </dgm:t>
    </dgm:pt>
    <dgm:pt modelId="{F1890744-BDBF-4144-AC63-0125E5C49028}" type="parTrans" cxnId="{894CBDC0-A3E4-47AE-B88F-9E873BF5CA88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9E06F17F-2914-4EFD-9925-C5FBA33F8B6B}" type="sibTrans" cxnId="{894CBDC0-A3E4-47AE-B88F-9E873BF5CA88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065846D2-5810-4185-9784-9E94E4A58455}">
      <dgm:prSet phldrT="[Tekst]"/>
      <dgm:spPr/>
      <dgm:t>
        <a:bodyPr/>
        <a:lstStyle/>
        <a:p>
          <a:r>
            <a:rPr lang="pl-PL" b="1" dirty="0">
              <a:solidFill>
                <a:srgbClr val="FF0000"/>
              </a:solidFill>
              <a:latin typeface="Titillium Bd" panose="00000800000000000000" pitchFamily="50" charset="-18"/>
            </a:rPr>
            <a:t>EKONOMIA</a:t>
          </a:r>
        </a:p>
      </dgm:t>
    </dgm:pt>
    <dgm:pt modelId="{BF6A855E-5327-411A-AEC3-E47A9D99A683}" type="parTrans" cxnId="{06E76BD5-A859-43E6-BD26-02FA1618C747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F8AAE358-9806-4EBC-A686-C89A3D4EB49D}" type="sibTrans" cxnId="{06E76BD5-A859-43E6-BD26-02FA1618C747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DFC7549E-42C4-442E-89C5-DA94C35F6AB6}">
      <dgm:prSet phldrT="[Tekst]"/>
      <dgm:spPr/>
      <dgm:t>
        <a:bodyPr/>
        <a:lstStyle/>
        <a:p>
          <a:r>
            <a:rPr lang="pl-PL" b="1" dirty="0">
              <a:solidFill>
                <a:srgbClr val="707173"/>
              </a:solidFill>
              <a:latin typeface="Titillium Bd" panose="00000800000000000000" pitchFamily="50" charset="-18"/>
            </a:rPr>
            <a:t>ZAGADNIENIA SPOŁECZNE</a:t>
          </a:r>
        </a:p>
      </dgm:t>
    </dgm:pt>
    <dgm:pt modelId="{FEE402F6-5AD4-4F86-9330-1DEBF05A89F3}" type="parTrans" cxnId="{7CAE1515-52EB-4324-82FD-A301FDD21B03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8BE89C34-5C5B-4522-9841-A9E6AD964357}" type="sibTrans" cxnId="{7CAE1515-52EB-4324-82FD-A301FDD21B03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8CE917CA-8DE9-44F0-9ACD-93FEAD48257B}">
      <dgm:prSet phldrT="[Tekst]"/>
      <dgm:spPr/>
      <dgm:t>
        <a:bodyPr/>
        <a:lstStyle/>
        <a:p>
          <a:r>
            <a:rPr lang="pl-PL" b="1" dirty="0">
              <a:solidFill>
                <a:srgbClr val="707173"/>
              </a:solidFill>
              <a:latin typeface="Titillium Bd" panose="00000800000000000000" pitchFamily="50" charset="-18"/>
            </a:rPr>
            <a:t>POTRZEBY KSE</a:t>
          </a:r>
        </a:p>
      </dgm:t>
    </dgm:pt>
    <dgm:pt modelId="{78286631-8A93-47B4-9C32-200097BF83C7}" type="parTrans" cxnId="{037A3CFC-C1DC-4833-ACF4-98BAFDE0B0ED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C8595865-6CC5-4489-89C0-F5E4758F78EC}" type="sibTrans" cxnId="{037A3CFC-C1DC-4833-ACF4-98BAFDE0B0ED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13AABEB3-92EA-45E4-B517-03EAC10C11B6}">
      <dgm:prSet phldrT="[Tekst]"/>
      <dgm:spPr/>
      <dgm:t>
        <a:bodyPr/>
        <a:lstStyle/>
        <a:p>
          <a:endParaRPr lang="pl-PL" b="1" dirty="0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CA8D71DD-7E4F-43FD-9C07-5231C35FAF7C}" type="parTrans" cxnId="{1765A298-852A-4541-A871-828D23AF5E15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472209F0-8720-4A4E-80A3-8A3E96295E5B}" type="sibTrans" cxnId="{1765A298-852A-4541-A871-828D23AF5E15}">
      <dgm:prSet/>
      <dgm:spPr/>
      <dgm:t>
        <a:bodyPr/>
        <a:lstStyle/>
        <a:p>
          <a:endParaRPr lang="pl-PL" b="1">
            <a:solidFill>
              <a:srgbClr val="707173"/>
            </a:solidFill>
            <a:latin typeface="Titillium Bd" panose="00000800000000000000" pitchFamily="50" charset="-18"/>
          </a:endParaRPr>
        </a:p>
      </dgm:t>
    </dgm:pt>
    <dgm:pt modelId="{22AF3B0A-26C7-4732-B2C8-CB5647E9B98A}">
      <dgm:prSet phldrT="[Tekst]"/>
      <dgm:spPr/>
      <dgm:t>
        <a:bodyPr/>
        <a:lstStyle/>
        <a:p>
          <a:r>
            <a:rPr lang="pl-PL" b="1" dirty="0">
              <a:solidFill>
                <a:srgbClr val="0070C0"/>
              </a:solidFill>
              <a:latin typeface="Titillium Bd" panose="00000800000000000000" pitchFamily="50" charset="-18"/>
            </a:rPr>
            <a:t>TECHNIKA</a:t>
          </a:r>
        </a:p>
      </dgm:t>
    </dgm:pt>
    <dgm:pt modelId="{D1471C55-FAB7-46B4-9819-BE22EA9F2473}" type="parTrans" cxnId="{7D8EEEF0-0A2A-45FD-AE93-5CAA2EC60BAB}">
      <dgm:prSet/>
      <dgm:spPr/>
      <dgm:t>
        <a:bodyPr/>
        <a:lstStyle/>
        <a:p>
          <a:endParaRPr lang="pl-PL"/>
        </a:p>
      </dgm:t>
    </dgm:pt>
    <dgm:pt modelId="{2F7FEE59-5EE7-469F-B1B8-68CB40AF83A6}" type="sibTrans" cxnId="{7D8EEEF0-0A2A-45FD-AE93-5CAA2EC60BAB}">
      <dgm:prSet/>
      <dgm:spPr/>
      <dgm:t>
        <a:bodyPr/>
        <a:lstStyle/>
        <a:p>
          <a:endParaRPr lang="pl-PL"/>
        </a:p>
      </dgm:t>
    </dgm:pt>
    <dgm:pt modelId="{17AB940B-F713-4AF8-ACE1-BB80739886C4}" type="pres">
      <dgm:prSet presAssocID="{8F41FD6C-E970-48FB-8F24-8D083D70901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455F793-4714-4364-ABC3-0FE30BDB0BA3}" type="pres">
      <dgm:prSet presAssocID="{C509789F-4858-4CBD-B53D-6035618565C0}" presName="centerShape" presStyleLbl="node0" presStyleIdx="0" presStyleCnt="1" custScaleX="144875" custScaleY="142489"/>
      <dgm:spPr/>
    </dgm:pt>
    <dgm:pt modelId="{7DEFB44F-E786-464D-B02C-44100A2396B5}" type="pres">
      <dgm:prSet presAssocID="{BF6A855E-5327-411A-AEC3-E47A9D99A683}" presName="Name9" presStyleLbl="parChTrans1D2" presStyleIdx="0" presStyleCnt="4"/>
      <dgm:spPr/>
    </dgm:pt>
    <dgm:pt modelId="{99154E76-0F3F-49F7-B826-86DD9DD6F685}" type="pres">
      <dgm:prSet presAssocID="{BF6A855E-5327-411A-AEC3-E47A9D99A683}" presName="connTx" presStyleLbl="parChTrans1D2" presStyleIdx="0" presStyleCnt="4"/>
      <dgm:spPr/>
    </dgm:pt>
    <dgm:pt modelId="{B3E8238B-FEDD-4CD2-B6CE-6B89ED5C4C2A}" type="pres">
      <dgm:prSet presAssocID="{065846D2-5810-4185-9784-9E94E4A58455}" presName="node" presStyleLbl="node1" presStyleIdx="0" presStyleCnt="4">
        <dgm:presLayoutVars>
          <dgm:bulletEnabled val="1"/>
        </dgm:presLayoutVars>
      </dgm:prSet>
      <dgm:spPr/>
    </dgm:pt>
    <dgm:pt modelId="{95DA7412-AF9D-4478-92FD-A4D6301D4BDD}" type="pres">
      <dgm:prSet presAssocID="{D1471C55-FAB7-46B4-9819-BE22EA9F2473}" presName="Name9" presStyleLbl="parChTrans1D2" presStyleIdx="1" presStyleCnt="4"/>
      <dgm:spPr/>
    </dgm:pt>
    <dgm:pt modelId="{EB530FA1-9759-4F08-B58D-62809D2B3FDC}" type="pres">
      <dgm:prSet presAssocID="{D1471C55-FAB7-46B4-9819-BE22EA9F2473}" presName="connTx" presStyleLbl="parChTrans1D2" presStyleIdx="1" presStyleCnt="4"/>
      <dgm:spPr/>
    </dgm:pt>
    <dgm:pt modelId="{CCDFA595-9BE1-4645-921C-718C54DFDDA9}" type="pres">
      <dgm:prSet presAssocID="{22AF3B0A-26C7-4732-B2C8-CB5647E9B98A}" presName="node" presStyleLbl="node1" presStyleIdx="1" presStyleCnt="4">
        <dgm:presLayoutVars>
          <dgm:bulletEnabled val="1"/>
        </dgm:presLayoutVars>
      </dgm:prSet>
      <dgm:spPr/>
    </dgm:pt>
    <dgm:pt modelId="{5C234A97-8E5E-4C9B-ABE7-59FFE2EC1FFA}" type="pres">
      <dgm:prSet presAssocID="{FEE402F6-5AD4-4F86-9330-1DEBF05A89F3}" presName="Name9" presStyleLbl="parChTrans1D2" presStyleIdx="2" presStyleCnt="4"/>
      <dgm:spPr/>
    </dgm:pt>
    <dgm:pt modelId="{C247D8F4-72C7-403B-9346-540C355AF219}" type="pres">
      <dgm:prSet presAssocID="{FEE402F6-5AD4-4F86-9330-1DEBF05A89F3}" presName="connTx" presStyleLbl="parChTrans1D2" presStyleIdx="2" presStyleCnt="4"/>
      <dgm:spPr/>
    </dgm:pt>
    <dgm:pt modelId="{567DDB35-6A6C-4FE5-8733-4C38AA070053}" type="pres">
      <dgm:prSet presAssocID="{DFC7549E-42C4-442E-89C5-DA94C35F6AB6}" presName="node" presStyleLbl="node1" presStyleIdx="2" presStyleCnt="4">
        <dgm:presLayoutVars>
          <dgm:bulletEnabled val="1"/>
        </dgm:presLayoutVars>
      </dgm:prSet>
      <dgm:spPr/>
    </dgm:pt>
    <dgm:pt modelId="{A8723B73-A36A-4F45-B3E9-17BE1834897B}" type="pres">
      <dgm:prSet presAssocID="{78286631-8A93-47B4-9C32-200097BF83C7}" presName="Name9" presStyleLbl="parChTrans1D2" presStyleIdx="3" presStyleCnt="4"/>
      <dgm:spPr/>
    </dgm:pt>
    <dgm:pt modelId="{1B12E21C-1535-46DB-9935-D59E1AEEFE6D}" type="pres">
      <dgm:prSet presAssocID="{78286631-8A93-47B4-9C32-200097BF83C7}" presName="connTx" presStyleLbl="parChTrans1D2" presStyleIdx="3" presStyleCnt="4"/>
      <dgm:spPr/>
    </dgm:pt>
    <dgm:pt modelId="{166C2DCE-D146-4317-A694-3146222FA3BC}" type="pres">
      <dgm:prSet presAssocID="{8CE917CA-8DE9-44F0-9ACD-93FEAD48257B}" presName="node" presStyleLbl="node1" presStyleIdx="3" presStyleCnt="4">
        <dgm:presLayoutVars>
          <dgm:bulletEnabled val="1"/>
        </dgm:presLayoutVars>
      </dgm:prSet>
      <dgm:spPr/>
    </dgm:pt>
  </dgm:ptLst>
  <dgm:cxnLst>
    <dgm:cxn modelId="{5E234502-9EF2-4CAE-A40E-48DA0DB62433}" type="presOf" srcId="{78286631-8A93-47B4-9C32-200097BF83C7}" destId="{A8723B73-A36A-4F45-B3E9-17BE1834897B}" srcOrd="0" destOrd="0" presId="urn:microsoft.com/office/officeart/2005/8/layout/radial1"/>
    <dgm:cxn modelId="{7CAE1515-52EB-4324-82FD-A301FDD21B03}" srcId="{C509789F-4858-4CBD-B53D-6035618565C0}" destId="{DFC7549E-42C4-442E-89C5-DA94C35F6AB6}" srcOrd="2" destOrd="0" parTransId="{FEE402F6-5AD4-4F86-9330-1DEBF05A89F3}" sibTransId="{8BE89C34-5C5B-4522-9841-A9E6AD964357}"/>
    <dgm:cxn modelId="{D2A8281B-AD82-42F5-B129-BB40D8F92343}" type="presOf" srcId="{8CE917CA-8DE9-44F0-9ACD-93FEAD48257B}" destId="{166C2DCE-D146-4317-A694-3146222FA3BC}" srcOrd="0" destOrd="0" presId="urn:microsoft.com/office/officeart/2005/8/layout/radial1"/>
    <dgm:cxn modelId="{637AC72D-AEC8-4F20-B0CB-9769D8EBF766}" type="presOf" srcId="{D1471C55-FAB7-46B4-9819-BE22EA9F2473}" destId="{EB530FA1-9759-4F08-B58D-62809D2B3FDC}" srcOrd="1" destOrd="0" presId="urn:microsoft.com/office/officeart/2005/8/layout/radial1"/>
    <dgm:cxn modelId="{253B6030-0CC1-4669-9B89-9E6130505688}" type="presOf" srcId="{065846D2-5810-4185-9784-9E94E4A58455}" destId="{B3E8238B-FEDD-4CD2-B6CE-6B89ED5C4C2A}" srcOrd="0" destOrd="0" presId="urn:microsoft.com/office/officeart/2005/8/layout/radial1"/>
    <dgm:cxn modelId="{695BC631-4873-43EF-97A3-F7BE77B24FDB}" type="presOf" srcId="{22AF3B0A-26C7-4732-B2C8-CB5647E9B98A}" destId="{CCDFA595-9BE1-4645-921C-718C54DFDDA9}" srcOrd="0" destOrd="0" presId="urn:microsoft.com/office/officeart/2005/8/layout/radial1"/>
    <dgm:cxn modelId="{13E6743B-0226-4A84-817A-47C00551C14F}" type="presOf" srcId="{BF6A855E-5327-411A-AEC3-E47A9D99A683}" destId="{7DEFB44F-E786-464D-B02C-44100A2396B5}" srcOrd="0" destOrd="0" presId="urn:microsoft.com/office/officeart/2005/8/layout/radial1"/>
    <dgm:cxn modelId="{FCEBE73F-5BCE-4F7E-9F37-F651FA651684}" type="presOf" srcId="{D1471C55-FAB7-46B4-9819-BE22EA9F2473}" destId="{95DA7412-AF9D-4478-92FD-A4D6301D4BDD}" srcOrd="0" destOrd="0" presId="urn:microsoft.com/office/officeart/2005/8/layout/radial1"/>
    <dgm:cxn modelId="{A96A5649-2CDF-4197-A6B1-E9CA587FEEB8}" type="presOf" srcId="{FEE402F6-5AD4-4F86-9330-1DEBF05A89F3}" destId="{5C234A97-8E5E-4C9B-ABE7-59FFE2EC1FFA}" srcOrd="0" destOrd="0" presId="urn:microsoft.com/office/officeart/2005/8/layout/radial1"/>
    <dgm:cxn modelId="{DA48C169-58EA-4DBF-A0C7-E830EFD100EE}" type="presOf" srcId="{C509789F-4858-4CBD-B53D-6035618565C0}" destId="{C455F793-4714-4364-ABC3-0FE30BDB0BA3}" srcOrd="0" destOrd="0" presId="urn:microsoft.com/office/officeart/2005/8/layout/radial1"/>
    <dgm:cxn modelId="{18AA584A-F367-4C40-B300-42314A6F716F}" type="presOf" srcId="{FEE402F6-5AD4-4F86-9330-1DEBF05A89F3}" destId="{C247D8F4-72C7-403B-9346-540C355AF219}" srcOrd="1" destOrd="0" presId="urn:microsoft.com/office/officeart/2005/8/layout/radial1"/>
    <dgm:cxn modelId="{15A68A58-1D62-436E-83CA-B6379FD9ABFF}" type="presOf" srcId="{DFC7549E-42C4-442E-89C5-DA94C35F6AB6}" destId="{567DDB35-6A6C-4FE5-8733-4C38AA070053}" srcOrd="0" destOrd="0" presId="urn:microsoft.com/office/officeart/2005/8/layout/radial1"/>
    <dgm:cxn modelId="{1765A298-852A-4541-A871-828D23AF5E15}" srcId="{8F41FD6C-E970-48FB-8F24-8D083D70901C}" destId="{13AABEB3-92EA-45E4-B517-03EAC10C11B6}" srcOrd="1" destOrd="0" parTransId="{CA8D71DD-7E4F-43FD-9C07-5231C35FAF7C}" sibTransId="{472209F0-8720-4A4E-80A3-8A3E96295E5B}"/>
    <dgm:cxn modelId="{4E8274A5-8B5B-4A59-A700-E7075C520623}" type="presOf" srcId="{8F41FD6C-E970-48FB-8F24-8D083D70901C}" destId="{17AB940B-F713-4AF8-ACE1-BB80739886C4}" srcOrd="0" destOrd="0" presId="urn:microsoft.com/office/officeart/2005/8/layout/radial1"/>
    <dgm:cxn modelId="{EE4AB3A6-2E91-4631-9425-177949544D97}" type="presOf" srcId="{BF6A855E-5327-411A-AEC3-E47A9D99A683}" destId="{99154E76-0F3F-49F7-B826-86DD9DD6F685}" srcOrd="1" destOrd="0" presId="urn:microsoft.com/office/officeart/2005/8/layout/radial1"/>
    <dgm:cxn modelId="{894CBDC0-A3E4-47AE-B88F-9E873BF5CA88}" srcId="{8F41FD6C-E970-48FB-8F24-8D083D70901C}" destId="{C509789F-4858-4CBD-B53D-6035618565C0}" srcOrd="0" destOrd="0" parTransId="{F1890744-BDBF-4144-AC63-0125E5C49028}" sibTransId="{9E06F17F-2914-4EFD-9925-C5FBA33F8B6B}"/>
    <dgm:cxn modelId="{ABDAF2C4-8711-42F6-B6B2-C80E75F912F9}" type="presOf" srcId="{78286631-8A93-47B4-9C32-200097BF83C7}" destId="{1B12E21C-1535-46DB-9935-D59E1AEEFE6D}" srcOrd="1" destOrd="0" presId="urn:microsoft.com/office/officeart/2005/8/layout/radial1"/>
    <dgm:cxn modelId="{06E76BD5-A859-43E6-BD26-02FA1618C747}" srcId="{C509789F-4858-4CBD-B53D-6035618565C0}" destId="{065846D2-5810-4185-9784-9E94E4A58455}" srcOrd="0" destOrd="0" parTransId="{BF6A855E-5327-411A-AEC3-E47A9D99A683}" sibTransId="{F8AAE358-9806-4EBC-A686-C89A3D4EB49D}"/>
    <dgm:cxn modelId="{7D8EEEF0-0A2A-45FD-AE93-5CAA2EC60BAB}" srcId="{C509789F-4858-4CBD-B53D-6035618565C0}" destId="{22AF3B0A-26C7-4732-B2C8-CB5647E9B98A}" srcOrd="1" destOrd="0" parTransId="{D1471C55-FAB7-46B4-9819-BE22EA9F2473}" sibTransId="{2F7FEE59-5EE7-469F-B1B8-68CB40AF83A6}"/>
    <dgm:cxn modelId="{037A3CFC-C1DC-4833-ACF4-98BAFDE0B0ED}" srcId="{C509789F-4858-4CBD-B53D-6035618565C0}" destId="{8CE917CA-8DE9-44F0-9ACD-93FEAD48257B}" srcOrd="3" destOrd="0" parTransId="{78286631-8A93-47B4-9C32-200097BF83C7}" sibTransId="{C8595865-6CC5-4489-89C0-F5E4758F78EC}"/>
    <dgm:cxn modelId="{47DB4432-9F6B-4915-BC68-4CFEB47A4A15}" type="presParOf" srcId="{17AB940B-F713-4AF8-ACE1-BB80739886C4}" destId="{C455F793-4714-4364-ABC3-0FE30BDB0BA3}" srcOrd="0" destOrd="0" presId="urn:microsoft.com/office/officeart/2005/8/layout/radial1"/>
    <dgm:cxn modelId="{26BB30FA-74F3-4DDA-8684-05768E71B71D}" type="presParOf" srcId="{17AB940B-F713-4AF8-ACE1-BB80739886C4}" destId="{7DEFB44F-E786-464D-B02C-44100A2396B5}" srcOrd="1" destOrd="0" presId="urn:microsoft.com/office/officeart/2005/8/layout/radial1"/>
    <dgm:cxn modelId="{8E82DBF7-8BF8-492F-B094-21EBBF327EB2}" type="presParOf" srcId="{7DEFB44F-E786-464D-B02C-44100A2396B5}" destId="{99154E76-0F3F-49F7-B826-86DD9DD6F685}" srcOrd="0" destOrd="0" presId="urn:microsoft.com/office/officeart/2005/8/layout/radial1"/>
    <dgm:cxn modelId="{D2B3DE68-3AB3-4BE8-9871-FA016ACDAFD7}" type="presParOf" srcId="{17AB940B-F713-4AF8-ACE1-BB80739886C4}" destId="{B3E8238B-FEDD-4CD2-B6CE-6B89ED5C4C2A}" srcOrd="2" destOrd="0" presId="urn:microsoft.com/office/officeart/2005/8/layout/radial1"/>
    <dgm:cxn modelId="{62B6A0B2-567E-40DD-8E2A-49577518BA7F}" type="presParOf" srcId="{17AB940B-F713-4AF8-ACE1-BB80739886C4}" destId="{95DA7412-AF9D-4478-92FD-A4D6301D4BDD}" srcOrd="3" destOrd="0" presId="urn:microsoft.com/office/officeart/2005/8/layout/radial1"/>
    <dgm:cxn modelId="{7E423BD9-3B36-4AFB-9CA2-CFFE7D6C23F5}" type="presParOf" srcId="{95DA7412-AF9D-4478-92FD-A4D6301D4BDD}" destId="{EB530FA1-9759-4F08-B58D-62809D2B3FDC}" srcOrd="0" destOrd="0" presId="urn:microsoft.com/office/officeart/2005/8/layout/radial1"/>
    <dgm:cxn modelId="{AD3B7200-616B-4C31-B872-BC3D6BF1C129}" type="presParOf" srcId="{17AB940B-F713-4AF8-ACE1-BB80739886C4}" destId="{CCDFA595-9BE1-4645-921C-718C54DFDDA9}" srcOrd="4" destOrd="0" presId="urn:microsoft.com/office/officeart/2005/8/layout/radial1"/>
    <dgm:cxn modelId="{51E9E963-5AF8-4F88-9A38-1994E9407407}" type="presParOf" srcId="{17AB940B-F713-4AF8-ACE1-BB80739886C4}" destId="{5C234A97-8E5E-4C9B-ABE7-59FFE2EC1FFA}" srcOrd="5" destOrd="0" presId="urn:microsoft.com/office/officeart/2005/8/layout/radial1"/>
    <dgm:cxn modelId="{D011E8FF-8AFF-490F-8614-CCD0292914D8}" type="presParOf" srcId="{5C234A97-8E5E-4C9B-ABE7-59FFE2EC1FFA}" destId="{C247D8F4-72C7-403B-9346-540C355AF219}" srcOrd="0" destOrd="0" presId="urn:microsoft.com/office/officeart/2005/8/layout/radial1"/>
    <dgm:cxn modelId="{75F7699F-36A1-4126-B8CF-AFAE7885E004}" type="presParOf" srcId="{17AB940B-F713-4AF8-ACE1-BB80739886C4}" destId="{567DDB35-6A6C-4FE5-8733-4C38AA070053}" srcOrd="6" destOrd="0" presId="urn:microsoft.com/office/officeart/2005/8/layout/radial1"/>
    <dgm:cxn modelId="{FD4B30AD-4842-4E2D-9AC7-1CE76C4C7DA4}" type="presParOf" srcId="{17AB940B-F713-4AF8-ACE1-BB80739886C4}" destId="{A8723B73-A36A-4F45-B3E9-17BE1834897B}" srcOrd="7" destOrd="0" presId="urn:microsoft.com/office/officeart/2005/8/layout/radial1"/>
    <dgm:cxn modelId="{69C8A084-B115-4D70-8352-26D7F53F7003}" type="presParOf" srcId="{A8723B73-A36A-4F45-B3E9-17BE1834897B}" destId="{1B12E21C-1535-46DB-9935-D59E1AEEFE6D}" srcOrd="0" destOrd="0" presId="urn:microsoft.com/office/officeart/2005/8/layout/radial1"/>
    <dgm:cxn modelId="{222DBC00-F0E2-4ABC-969A-EBD772B75CFA}" type="presParOf" srcId="{17AB940B-F713-4AF8-ACE1-BB80739886C4}" destId="{166C2DCE-D146-4317-A694-3146222FA3B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E59F87-E507-4887-B12A-45C313B096FF}" type="doc">
      <dgm:prSet loTypeId="urn:microsoft.com/office/officeart/2005/8/layout/cycle7" loCatId="cycle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pl-PL"/>
        </a:p>
      </dgm:t>
    </dgm:pt>
    <dgm:pt modelId="{DCE41CC6-A9DB-4214-A67E-4E3556C5EBD2}">
      <dgm:prSet phldrT="[Tekst]" custT="1"/>
      <dgm:spPr/>
      <dgm:t>
        <a:bodyPr/>
        <a:lstStyle/>
        <a:p>
          <a:r>
            <a:rPr lang="pl-PL" sz="2000" dirty="0"/>
            <a:t>Ile JW?</a:t>
          </a:r>
        </a:p>
      </dgm:t>
    </dgm:pt>
    <dgm:pt modelId="{0F4F5426-313A-4A67-A385-94356C0715E2}" type="parTrans" cxnId="{047BE932-588F-403C-9576-7AD591F4888D}">
      <dgm:prSet/>
      <dgm:spPr/>
      <dgm:t>
        <a:bodyPr/>
        <a:lstStyle/>
        <a:p>
          <a:endParaRPr lang="pl-PL"/>
        </a:p>
      </dgm:t>
    </dgm:pt>
    <dgm:pt modelId="{34CE1CEF-B41D-480F-9B2E-8569C80FA05E}" type="sibTrans" cxnId="{047BE932-588F-403C-9576-7AD591F4888D}">
      <dgm:prSet/>
      <dgm:spPr/>
      <dgm:t>
        <a:bodyPr/>
        <a:lstStyle/>
        <a:p>
          <a:endParaRPr lang="pl-PL"/>
        </a:p>
      </dgm:t>
    </dgm:pt>
    <dgm:pt modelId="{DCACFA80-1079-47F3-8FAA-B560B764514B}">
      <dgm:prSet phldrT="[Tekst]" custT="1"/>
      <dgm:spPr/>
      <dgm:t>
        <a:bodyPr/>
        <a:lstStyle/>
        <a:p>
          <a:r>
            <a:rPr lang="pl-PL" sz="2000" dirty="0"/>
            <a:t>Które JW?</a:t>
          </a:r>
        </a:p>
      </dgm:t>
    </dgm:pt>
    <dgm:pt modelId="{91C700AF-3ACD-498A-97BC-4CDFC72331BC}" type="parTrans" cxnId="{23D70FA8-4CD1-4D30-BF5F-31972BED7D61}">
      <dgm:prSet/>
      <dgm:spPr/>
      <dgm:t>
        <a:bodyPr/>
        <a:lstStyle/>
        <a:p>
          <a:endParaRPr lang="pl-PL"/>
        </a:p>
      </dgm:t>
    </dgm:pt>
    <dgm:pt modelId="{8CBBB5B4-37E4-4993-9DDC-4A461394D3E7}" type="sibTrans" cxnId="{23D70FA8-4CD1-4D30-BF5F-31972BED7D61}">
      <dgm:prSet/>
      <dgm:spPr/>
      <dgm:t>
        <a:bodyPr/>
        <a:lstStyle/>
        <a:p>
          <a:endParaRPr lang="pl-PL"/>
        </a:p>
      </dgm:t>
    </dgm:pt>
    <dgm:pt modelId="{BDDB10EB-0A90-4532-A2F6-596F0D7B9BD4}">
      <dgm:prSet phldrT="[Tekst]" custT="1"/>
      <dgm:spPr/>
      <dgm:t>
        <a:bodyPr/>
        <a:lstStyle/>
        <a:p>
          <a:r>
            <a:rPr lang="pl-PL" sz="2000" dirty="0"/>
            <a:t> funkcja w KSE?</a:t>
          </a:r>
        </a:p>
      </dgm:t>
    </dgm:pt>
    <dgm:pt modelId="{449056E2-235D-4BD4-A43F-AC8790177735}" type="parTrans" cxnId="{AAA047C5-1FBE-45EE-8DD9-EE682C2235B4}">
      <dgm:prSet/>
      <dgm:spPr/>
      <dgm:t>
        <a:bodyPr/>
        <a:lstStyle/>
        <a:p>
          <a:endParaRPr lang="pl-PL"/>
        </a:p>
      </dgm:t>
    </dgm:pt>
    <dgm:pt modelId="{5BC182EF-2B79-413C-A520-0E8F99112707}" type="sibTrans" cxnId="{AAA047C5-1FBE-45EE-8DD9-EE682C2235B4}">
      <dgm:prSet/>
      <dgm:spPr/>
      <dgm:t>
        <a:bodyPr/>
        <a:lstStyle/>
        <a:p>
          <a:endParaRPr lang="pl-PL"/>
        </a:p>
      </dgm:t>
    </dgm:pt>
    <dgm:pt modelId="{22508AAA-3AEA-475C-A438-2939EFE6A50F}">
      <dgm:prSet phldrT="[Tekst]" custT="1"/>
      <dgm:spPr/>
      <dgm:t>
        <a:bodyPr/>
        <a:lstStyle/>
        <a:p>
          <a:r>
            <a:rPr lang="pl-PL" sz="2000" dirty="0"/>
            <a:t>Koszty?</a:t>
          </a:r>
        </a:p>
      </dgm:t>
    </dgm:pt>
    <dgm:pt modelId="{416AEAC9-5137-483A-9E13-BBAD8635D024}" type="parTrans" cxnId="{936B1FE1-899B-4A17-BE63-EBCE482EDDEF}">
      <dgm:prSet/>
      <dgm:spPr/>
      <dgm:t>
        <a:bodyPr/>
        <a:lstStyle/>
        <a:p>
          <a:endParaRPr lang="pl-PL"/>
        </a:p>
      </dgm:t>
    </dgm:pt>
    <dgm:pt modelId="{AA81F3FA-707F-45FA-B26E-7CB98AE6BF8C}" type="sibTrans" cxnId="{936B1FE1-899B-4A17-BE63-EBCE482EDDEF}">
      <dgm:prSet/>
      <dgm:spPr/>
      <dgm:t>
        <a:bodyPr/>
        <a:lstStyle/>
        <a:p>
          <a:endParaRPr lang="pl-PL"/>
        </a:p>
      </dgm:t>
    </dgm:pt>
    <dgm:pt modelId="{5678F401-E633-4744-A4AC-B6C63A77FEE1}" type="pres">
      <dgm:prSet presAssocID="{04E59F87-E507-4887-B12A-45C313B096FF}" presName="Name0" presStyleCnt="0">
        <dgm:presLayoutVars>
          <dgm:dir/>
          <dgm:resizeHandles val="exact"/>
        </dgm:presLayoutVars>
      </dgm:prSet>
      <dgm:spPr/>
    </dgm:pt>
    <dgm:pt modelId="{4853922F-DD44-487C-85A5-AA56B23C8675}" type="pres">
      <dgm:prSet presAssocID="{DCE41CC6-A9DB-4214-A67E-4E3556C5EBD2}" presName="node" presStyleLbl="node1" presStyleIdx="0" presStyleCnt="4">
        <dgm:presLayoutVars>
          <dgm:bulletEnabled val="1"/>
        </dgm:presLayoutVars>
      </dgm:prSet>
      <dgm:spPr/>
    </dgm:pt>
    <dgm:pt modelId="{01509EE0-CA5C-470A-BEEE-1663BBC499B1}" type="pres">
      <dgm:prSet presAssocID="{34CE1CEF-B41D-480F-9B2E-8569C80FA05E}" presName="sibTrans" presStyleLbl="sibTrans2D1" presStyleIdx="0" presStyleCnt="4"/>
      <dgm:spPr/>
    </dgm:pt>
    <dgm:pt modelId="{264EB809-EC85-4638-84AF-83C58C0BD858}" type="pres">
      <dgm:prSet presAssocID="{34CE1CEF-B41D-480F-9B2E-8569C80FA05E}" presName="connectorText" presStyleLbl="sibTrans2D1" presStyleIdx="0" presStyleCnt="4"/>
      <dgm:spPr/>
    </dgm:pt>
    <dgm:pt modelId="{9F3FBC76-07F3-40C4-B6E5-63170CE7CF14}" type="pres">
      <dgm:prSet presAssocID="{DCACFA80-1079-47F3-8FAA-B560B764514B}" presName="node" presStyleLbl="node1" presStyleIdx="1" presStyleCnt="4">
        <dgm:presLayoutVars>
          <dgm:bulletEnabled val="1"/>
        </dgm:presLayoutVars>
      </dgm:prSet>
      <dgm:spPr/>
    </dgm:pt>
    <dgm:pt modelId="{8AB38B50-1549-49F2-9326-4E7BD3DF2D28}" type="pres">
      <dgm:prSet presAssocID="{8CBBB5B4-37E4-4993-9DDC-4A461394D3E7}" presName="sibTrans" presStyleLbl="sibTrans2D1" presStyleIdx="1" presStyleCnt="4"/>
      <dgm:spPr/>
    </dgm:pt>
    <dgm:pt modelId="{EAC47E64-11CE-48D8-81DA-5A09EA787291}" type="pres">
      <dgm:prSet presAssocID="{8CBBB5B4-37E4-4993-9DDC-4A461394D3E7}" presName="connectorText" presStyleLbl="sibTrans2D1" presStyleIdx="1" presStyleCnt="4"/>
      <dgm:spPr/>
    </dgm:pt>
    <dgm:pt modelId="{B261BF6A-BCD9-4B51-A44F-9FB52427E8BE}" type="pres">
      <dgm:prSet presAssocID="{BDDB10EB-0A90-4532-A2F6-596F0D7B9BD4}" presName="node" presStyleLbl="node1" presStyleIdx="2" presStyleCnt="4">
        <dgm:presLayoutVars>
          <dgm:bulletEnabled val="1"/>
        </dgm:presLayoutVars>
      </dgm:prSet>
      <dgm:spPr/>
    </dgm:pt>
    <dgm:pt modelId="{9CFE0040-EAA5-41EC-8FA1-0518EE7767E6}" type="pres">
      <dgm:prSet presAssocID="{5BC182EF-2B79-413C-A520-0E8F99112707}" presName="sibTrans" presStyleLbl="sibTrans2D1" presStyleIdx="2" presStyleCnt="4"/>
      <dgm:spPr/>
    </dgm:pt>
    <dgm:pt modelId="{8F9E17BA-A76A-41E5-B158-6A912A3C6EA0}" type="pres">
      <dgm:prSet presAssocID="{5BC182EF-2B79-413C-A520-0E8F99112707}" presName="connectorText" presStyleLbl="sibTrans2D1" presStyleIdx="2" presStyleCnt="4"/>
      <dgm:spPr/>
    </dgm:pt>
    <dgm:pt modelId="{D665AE9C-9754-42DE-938F-CD534923CD97}" type="pres">
      <dgm:prSet presAssocID="{22508AAA-3AEA-475C-A438-2939EFE6A50F}" presName="node" presStyleLbl="node1" presStyleIdx="3" presStyleCnt="4">
        <dgm:presLayoutVars>
          <dgm:bulletEnabled val="1"/>
        </dgm:presLayoutVars>
      </dgm:prSet>
      <dgm:spPr/>
    </dgm:pt>
    <dgm:pt modelId="{E480BE33-20EC-4171-8CCD-6B625249504C}" type="pres">
      <dgm:prSet presAssocID="{AA81F3FA-707F-45FA-B26E-7CB98AE6BF8C}" presName="sibTrans" presStyleLbl="sibTrans2D1" presStyleIdx="3" presStyleCnt="4"/>
      <dgm:spPr/>
    </dgm:pt>
    <dgm:pt modelId="{3E4577C8-CAB3-466B-A655-46B3BC96A148}" type="pres">
      <dgm:prSet presAssocID="{AA81F3FA-707F-45FA-B26E-7CB98AE6BF8C}" presName="connectorText" presStyleLbl="sibTrans2D1" presStyleIdx="3" presStyleCnt="4"/>
      <dgm:spPr/>
    </dgm:pt>
  </dgm:ptLst>
  <dgm:cxnLst>
    <dgm:cxn modelId="{BE0B7702-E292-4D0F-8A0A-7F4A187A9360}" type="presOf" srcId="{8CBBB5B4-37E4-4993-9DDC-4A461394D3E7}" destId="{8AB38B50-1549-49F2-9326-4E7BD3DF2D28}" srcOrd="0" destOrd="0" presId="urn:microsoft.com/office/officeart/2005/8/layout/cycle7"/>
    <dgm:cxn modelId="{8083A709-A32D-492A-9997-776EF72906E3}" type="presOf" srcId="{AA81F3FA-707F-45FA-B26E-7CB98AE6BF8C}" destId="{E480BE33-20EC-4171-8CCD-6B625249504C}" srcOrd="0" destOrd="0" presId="urn:microsoft.com/office/officeart/2005/8/layout/cycle7"/>
    <dgm:cxn modelId="{CDB03120-BC90-4BBE-9FBE-C007A257F9CA}" type="presOf" srcId="{04E59F87-E507-4887-B12A-45C313B096FF}" destId="{5678F401-E633-4744-A4AC-B6C63A77FEE1}" srcOrd="0" destOrd="0" presId="urn:microsoft.com/office/officeart/2005/8/layout/cycle7"/>
    <dgm:cxn modelId="{EE201E23-A3B6-4E35-BBD2-4B8C2A15F0A3}" type="presOf" srcId="{DCACFA80-1079-47F3-8FAA-B560B764514B}" destId="{9F3FBC76-07F3-40C4-B6E5-63170CE7CF14}" srcOrd="0" destOrd="0" presId="urn:microsoft.com/office/officeart/2005/8/layout/cycle7"/>
    <dgm:cxn modelId="{047BE932-588F-403C-9576-7AD591F4888D}" srcId="{04E59F87-E507-4887-B12A-45C313B096FF}" destId="{DCE41CC6-A9DB-4214-A67E-4E3556C5EBD2}" srcOrd="0" destOrd="0" parTransId="{0F4F5426-313A-4A67-A385-94356C0715E2}" sibTransId="{34CE1CEF-B41D-480F-9B2E-8569C80FA05E}"/>
    <dgm:cxn modelId="{4AB86C40-B343-48F4-B309-E0B7A551722F}" type="presOf" srcId="{22508AAA-3AEA-475C-A438-2939EFE6A50F}" destId="{D665AE9C-9754-42DE-938F-CD534923CD97}" srcOrd="0" destOrd="0" presId="urn:microsoft.com/office/officeart/2005/8/layout/cycle7"/>
    <dgm:cxn modelId="{A9ACC36A-5E60-4E8A-B39B-8E39291E8100}" type="presOf" srcId="{5BC182EF-2B79-413C-A520-0E8F99112707}" destId="{9CFE0040-EAA5-41EC-8FA1-0518EE7767E6}" srcOrd="0" destOrd="0" presId="urn:microsoft.com/office/officeart/2005/8/layout/cycle7"/>
    <dgm:cxn modelId="{DFF86976-A79E-486C-A230-BFE91931BC47}" type="presOf" srcId="{34CE1CEF-B41D-480F-9B2E-8569C80FA05E}" destId="{01509EE0-CA5C-470A-BEEE-1663BBC499B1}" srcOrd="0" destOrd="0" presId="urn:microsoft.com/office/officeart/2005/8/layout/cycle7"/>
    <dgm:cxn modelId="{60A30B59-A98C-4347-BF9E-1F61145F8574}" type="presOf" srcId="{AA81F3FA-707F-45FA-B26E-7CB98AE6BF8C}" destId="{3E4577C8-CAB3-466B-A655-46B3BC96A148}" srcOrd="1" destOrd="0" presId="urn:microsoft.com/office/officeart/2005/8/layout/cycle7"/>
    <dgm:cxn modelId="{B1FB578F-9E2A-4DAC-9E95-A2ED6F55E2A9}" type="presOf" srcId="{BDDB10EB-0A90-4532-A2F6-596F0D7B9BD4}" destId="{B261BF6A-BCD9-4B51-A44F-9FB52427E8BE}" srcOrd="0" destOrd="0" presId="urn:microsoft.com/office/officeart/2005/8/layout/cycle7"/>
    <dgm:cxn modelId="{23D70FA8-4CD1-4D30-BF5F-31972BED7D61}" srcId="{04E59F87-E507-4887-B12A-45C313B096FF}" destId="{DCACFA80-1079-47F3-8FAA-B560B764514B}" srcOrd="1" destOrd="0" parTransId="{91C700AF-3ACD-498A-97BC-4CDFC72331BC}" sibTransId="{8CBBB5B4-37E4-4993-9DDC-4A461394D3E7}"/>
    <dgm:cxn modelId="{0B0EC1B6-CB04-482E-95B9-F2ABF2EB393D}" type="presOf" srcId="{DCE41CC6-A9DB-4214-A67E-4E3556C5EBD2}" destId="{4853922F-DD44-487C-85A5-AA56B23C8675}" srcOrd="0" destOrd="0" presId="urn:microsoft.com/office/officeart/2005/8/layout/cycle7"/>
    <dgm:cxn modelId="{AAA047C5-1FBE-45EE-8DD9-EE682C2235B4}" srcId="{04E59F87-E507-4887-B12A-45C313B096FF}" destId="{BDDB10EB-0A90-4532-A2F6-596F0D7B9BD4}" srcOrd="2" destOrd="0" parTransId="{449056E2-235D-4BD4-A43F-AC8790177735}" sibTransId="{5BC182EF-2B79-413C-A520-0E8F99112707}"/>
    <dgm:cxn modelId="{831AC3CF-0948-4D1C-A817-B836B9007808}" type="presOf" srcId="{5BC182EF-2B79-413C-A520-0E8F99112707}" destId="{8F9E17BA-A76A-41E5-B158-6A912A3C6EA0}" srcOrd="1" destOrd="0" presId="urn:microsoft.com/office/officeart/2005/8/layout/cycle7"/>
    <dgm:cxn modelId="{936B1FE1-899B-4A17-BE63-EBCE482EDDEF}" srcId="{04E59F87-E507-4887-B12A-45C313B096FF}" destId="{22508AAA-3AEA-475C-A438-2939EFE6A50F}" srcOrd="3" destOrd="0" parTransId="{416AEAC9-5137-483A-9E13-BBAD8635D024}" sibTransId="{AA81F3FA-707F-45FA-B26E-7CB98AE6BF8C}"/>
    <dgm:cxn modelId="{5598A4F2-1545-4905-AD63-6DA231ED0D15}" type="presOf" srcId="{8CBBB5B4-37E4-4993-9DDC-4A461394D3E7}" destId="{EAC47E64-11CE-48D8-81DA-5A09EA787291}" srcOrd="1" destOrd="0" presId="urn:microsoft.com/office/officeart/2005/8/layout/cycle7"/>
    <dgm:cxn modelId="{1E729DF9-F72A-4769-A4FB-48D951A5DFE4}" type="presOf" srcId="{34CE1CEF-B41D-480F-9B2E-8569C80FA05E}" destId="{264EB809-EC85-4638-84AF-83C58C0BD858}" srcOrd="1" destOrd="0" presId="urn:microsoft.com/office/officeart/2005/8/layout/cycle7"/>
    <dgm:cxn modelId="{5C401F3A-DD72-4BD3-829C-8D4FCB7A43F4}" type="presParOf" srcId="{5678F401-E633-4744-A4AC-B6C63A77FEE1}" destId="{4853922F-DD44-487C-85A5-AA56B23C8675}" srcOrd="0" destOrd="0" presId="urn:microsoft.com/office/officeart/2005/8/layout/cycle7"/>
    <dgm:cxn modelId="{23A26878-3804-4C43-A23A-E05B01D19005}" type="presParOf" srcId="{5678F401-E633-4744-A4AC-B6C63A77FEE1}" destId="{01509EE0-CA5C-470A-BEEE-1663BBC499B1}" srcOrd="1" destOrd="0" presId="urn:microsoft.com/office/officeart/2005/8/layout/cycle7"/>
    <dgm:cxn modelId="{4274D7AF-969B-400C-B87F-F6E4D350C0FB}" type="presParOf" srcId="{01509EE0-CA5C-470A-BEEE-1663BBC499B1}" destId="{264EB809-EC85-4638-84AF-83C58C0BD858}" srcOrd="0" destOrd="0" presId="urn:microsoft.com/office/officeart/2005/8/layout/cycle7"/>
    <dgm:cxn modelId="{9C4091FA-44DE-48BE-8516-6AFA7A5A0968}" type="presParOf" srcId="{5678F401-E633-4744-A4AC-B6C63A77FEE1}" destId="{9F3FBC76-07F3-40C4-B6E5-63170CE7CF14}" srcOrd="2" destOrd="0" presId="urn:microsoft.com/office/officeart/2005/8/layout/cycle7"/>
    <dgm:cxn modelId="{12513D9F-3ED2-40EF-9FD0-7771B56E3F29}" type="presParOf" srcId="{5678F401-E633-4744-A4AC-B6C63A77FEE1}" destId="{8AB38B50-1549-49F2-9326-4E7BD3DF2D28}" srcOrd="3" destOrd="0" presId="urn:microsoft.com/office/officeart/2005/8/layout/cycle7"/>
    <dgm:cxn modelId="{2FCE5418-E3AC-480A-A817-3FE9A10FBA65}" type="presParOf" srcId="{8AB38B50-1549-49F2-9326-4E7BD3DF2D28}" destId="{EAC47E64-11CE-48D8-81DA-5A09EA787291}" srcOrd="0" destOrd="0" presId="urn:microsoft.com/office/officeart/2005/8/layout/cycle7"/>
    <dgm:cxn modelId="{7E5851AF-C22F-4616-A25F-0FF3071113DC}" type="presParOf" srcId="{5678F401-E633-4744-A4AC-B6C63A77FEE1}" destId="{B261BF6A-BCD9-4B51-A44F-9FB52427E8BE}" srcOrd="4" destOrd="0" presId="urn:microsoft.com/office/officeart/2005/8/layout/cycle7"/>
    <dgm:cxn modelId="{EB205C1E-31DE-4446-91C2-B80934EBDFF7}" type="presParOf" srcId="{5678F401-E633-4744-A4AC-B6C63A77FEE1}" destId="{9CFE0040-EAA5-41EC-8FA1-0518EE7767E6}" srcOrd="5" destOrd="0" presId="urn:microsoft.com/office/officeart/2005/8/layout/cycle7"/>
    <dgm:cxn modelId="{5AAFC360-282C-4A84-8122-411781DC401C}" type="presParOf" srcId="{9CFE0040-EAA5-41EC-8FA1-0518EE7767E6}" destId="{8F9E17BA-A76A-41E5-B158-6A912A3C6EA0}" srcOrd="0" destOrd="0" presId="urn:microsoft.com/office/officeart/2005/8/layout/cycle7"/>
    <dgm:cxn modelId="{9EA7AB05-6899-468A-B242-F3B132CD4B9B}" type="presParOf" srcId="{5678F401-E633-4744-A4AC-B6C63A77FEE1}" destId="{D665AE9C-9754-42DE-938F-CD534923CD97}" srcOrd="6" destOrd="0" presId="urn:microsoft.com/office/officeart/2005/8/layout/cycle7"/>
    <dgm:cxn modelId="{3F04613E-D218-42D5-BC9B-A36E6F97DF5D}" type="presParOf" srcId="{5678F401-E633-4744-A4AC-B6C63A77FEE1}" destId="{E480BE33-20EC-4171-8CCD-6B625249504C}" srcOrd="7" destOrd="0" presId="urn:microsoft.com/office/officeart/2005/8/layout/cycle7"/>
    <dgm:cxn modelId="{A3873353-10F0-494E-B376-FF37A622DD41}" type="presParOf" srcId="{E480BE33-20EC-4171-8CCD-6B625249504C}" destId="{3E4577C8-CAB3-466B-A655-46B3BC96A14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5F793-4714-4364-ABC3-0FE30BDB0BA3}">
      <dsp:nvSpPr>
        <dsp:cNvPr id="0" name=""/>
        <dsp:cNvSpPr/>
      </dsp:nvSpPr>
      <dsp:spPr>
        <a:xfrm>
          <a:off x="2982939" y="1646076"/>
          <a:ext cx="2162121" cy="21265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solidFill>
                <a:srgbClr val="707173"/>
              </a:solidFill>
              <a:latin typeface="Titillium Bd" panose="00000800000000000000" pitchFamily="50" charset="-18"/>
            </a:rPr>
            <a:t>OKRES I SPOSÓB WYKORZYSTANIA</a:t>
          </a:r>
          <a:br>
            <a:rPr lang="pl-PL" sz="1400" b="1" kern="1200" dirty="0">
              <a:solidFill>
                <a:srgbClr val="707173"/>
              </a:solidFill>
              <a:latin typeface="Titillium Bd" panose="00000800000000000000" pitchFamily="50" charset="-18"/>
            </a:rPr>
          </a:br>
          <a:r>
            <a:rPr lang="pl-PL" sz="1400" b="1" kern="1200" dirty="0">
              <a:solidFill>
                <a:srgbClr val="707173"/>
              </a:solidFill>
              <a:latin typeface="Titillium Bd" panose="00000800000000000000" pitchFamily="50" charset="-18"/>
            </a:rPr>
            <a:t>AKTYWÓW</a:t>
          </a:r>
        </a:p>
      </dsp:txBody>
      <dsp:txXfrm>
        <a:off x="3299574" y="1957497"/>
        <a:ext cx="1528851" cy="1503671"/>
      </dsp:txXfrm>
    </dsp:sp>
    <dsp:sp modelId="{7DEFB44F-E786-464D-B02C-44100A2396B5}">
      <dsp:nvSpPr>
        <dsp:cNvPr id="0" name=""/>
        <dsp:cNvSpPr/>
      </dsp:nvSpPr>
      <dsp:spPr>
        <a:xfrm rot="16200000">
          <a:off x="3996893" y="1562445"/>
          <a:ext cx="134212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134212" y="165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00" b="1" kern="1200">
            <a:solidFill>
              <a:srgbClr val="707173"/>
            </a:solidFill>
            <a:latin typeface="Titillium Bd" panose="00000800000000000000" pitchFamily="50" charset="-18"/>
          </a:endParaRPr>
        </a:p>
      </dsp:txBody>
      <dsp:txXfrm>
        <a:off x="4060644" y="1575615"/>
        <a:ext cx="6710" cy="6710"/>
      </dsp:txXfrm>
    </dsp:sp>
    <dsp:sp modelId="{B3E8238B-FEDD-4CD2-B6CE-6B89ED5C4C2A}">
      <dsp:nvSpPr>
        <dsp:cNvPr id="0" name=""/>
        <dsp:cNvSpPr/>
      </dsp:nvSpPr>
      <dsp:spPr>
        <a:xfrm>
          <a:off x="3317797" y="19459"/>
          <a:ext cx="1492405" cy="1492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1" kern="1200" dirty="0">
              <a:solidFill>
                <a:srgbClr val="FF0000"/>
              </a:solidFill>
              <a:latin typeface="Titillium Bd" panose="00000800000000000000" pitchFamily="50" charset="-18"/>
            </a:rPr>
            <a:t>EKONOMIA</a:t>
          </a:r>
        </a:p>
      </dsp:txBody>
      <dsp:txXfrm>
        <a:off x="3536355" y="238017"/>
        <a:ext cx="1055289" cy="1055289"/>
      </dsp:txXfrm>
    </dsp:sp>
    <dsp:sp modelId="{95DA7412-AF9D-4478-92FD-A4D6301D4BDD}">
      <dsp:nvSpPr>
        <dsp:cNvPr id="0" name=""/>
        <dsp:cNvSpPr/>
      </dsp:nvSpPr>
      <dsp:spPr>
        <a:xfrm>
          <a:off x="5145060" y="2692808"/>
          <a:ext cx="116408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116408" y="165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00" kern="1200"/>
        </a:p>
      </dsp:txBody>
      <dsp:txXfrm>
        <a:off x="5200354" y="2706423"/>
        <a:ext cx="5820" cy="5820"/>
      </dsp:txXfrm>
    </dsp:sp>
    <dsp:sp modelId="{CCDFA595-9BE1-4645-921C-718C54DFDDA9}">
      <dsp:nvSpPr>
        <dsp:cNvPr id="0" name=""/>
        <dsp:cNvSpPr/>
      </dsp:nvSpPr>
      <dsp:spPr>
        <a:xfrm>
          <a:off x="5261469" y="1963130"/>
          <a:ext cx="1492405" cy="1492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1" kern="1200" dirty="0">
              <a:solidFill>
                <a:srgbClr val="0070C0"/>
              </a:solidFill>
              <a:latin typeface="Titillium Bd" panose="00000800000000000000" pitchFamily="50" charset="-18"/>
            </a:rPr>
            <a:t>TECHNIKA</a:t>
          </a:r>
        </a:p>
      </dsp:txBody>
      <dsp:txXfrm>
        <a:off x="5480027" y="2181688"/>
        <a:ext cx="1055289" cy="1055289"/>
      </dsp:txXfrm>
    </dsp:sp>
    <dsp:sp modelId="{5C234A97-8E5E-4C9B-ABE7-59FFE2EC1FFA}">
      <dsp:nvSpPr>
        <dsp:cNvPr id="0" name=""/>
        <dsp:cNvSpPr/>
      </dsp:nvSpPr>
      <dsp:spPr>
        <a:xfrm rot="5400000">
          <a:off x="3996893" y="3823171"/>
          <a:ext cx="134212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134212" y="165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00" b="1" kern="1200">
            <a:solidFill>
              <a:srgbClr val="707173"/>
            </a:solidFill>
            <a:latin typeface="Titillium Bd" panose="00000800000000000000" pitchFamily="50" charset="-18"/>
          </a:endParaRPr>
        </a:p>
      </dsp:txBody>
      <dsp:txXfrm>
        <a:off x="4060644" y="3836340"/>
        <a:ext cx="6710" cy="6710"/>
      </dsp:txXfrm>
    </dsp:sp>
    <dsp:sp modelId="{567DDB35-6A6C-4FE5-8733-4C38AA070053}">
      <dsp:nvSpPr>
        <dsp:cNvPr id="0" name=""/>
        <dsp:cNvSpPr/>
      </dsp:nvSpPr>
      <dsp:spPr>
        <a:xfrm>
          <a:off x="3317797" y="3906802"/>
          <a:ext cx="1492405" cy="1492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1" kern="1200" dirty="0">
              <a:solidFill>
                <a:srgbClr val="707173"/>
              </a:solidFill>
              <a:latin typeface="Titillium Bd" panose="00000800000000000000" pitchFamily="50" charset="-18"/>
            </a:rPr>
            <a:t>ZAGADNIENIA SPOŁECZNE</a:t>
          </a:r>
        </a:p>
      </dsp:txBody>
      <dsp:txXfrm>
        <a:off x="3536355" y="4125360"/>
        <a:ext cx="1055289" cy="1055289"/>
      </dsp:txXfrm>
    </dsp:sp>
    <dsp:sp modelId="{A8723B73-A36A-4F45-B3E9-17BE1834897B}">
      <dsp:nvSpPr>
        <dsp:cNvPr id="0" name=""/>
        <dsp:cNvSpPr/>
      </dsp:nvSpPr>
      <dsp:spPr>
        <a:xfrm rot="10800000">
          <a:off x="2866530" y="2692808"/>
          <a:ext cx="116408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116408" y="165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00" b="1" kern="1200">
            <a:solidFill>
              <a:srgbClr val="707173"/>
            </a:solidFill>
            <a:latin typeface="Titillium Bd" panose="00000800000000000000" pitchFamily="50" charset="-18"/>
          </a:endParaRPr>
        </a:p>
      </dsp:txBody>
      <dsp:txXfrm rot="10800000">
        <a:off x="2921824" y="2706423"/>
        <a:ext cx="5820" cy="5820"/>
      </dsp:txXfrm>
    </dsp:sp>
    <dsp:sp modelId="{166C2DCE-D146-4317-A694-3146222FA3BC}">
      <dsp:nvSpPr>
        <dsp:cNvPr id="0" name=""/>
        <dsp:cNvSpPr/>
      </dsp:nvSpPr>
      <dsp:spPr>
        <a:xfrm>
          <a:off x="1374125" y="1963130"/>
          <a:ext cx="1492405" cy="1492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1" kern="1200" dirty="0">
              <a:solidFill>
                <a:srgbClr val="707173"/>
              </a:solidFill>
              <a:latin typeface="Titillium Bd" panose="00000800000000000000" pitchFamily="50" charset="-18"/>
            </a:rPr>
            <a:t>POTRZEBY KSE</a:t>
          </a:r>
        </a:p>
      </dsp:txBody>
      <dsp:txXfrm>
        <a:off x="1592683" y="2181688"/>
        <a:ext cx="1055289" cy="10552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53922F-DD44-487C-85A5-AA56B23C8675}">
      <dsp:nvSpPr>
        <dsp:cNvPr id="0" name=""/>
        <dsp:cNvSpPr/>
      </dsp:nvSpPr>
      <dsp:spPr>
        <a:xfrm>
          <a:off x="1827826" y="1495"/>
          <a:ext cx="1646597" cy="823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Ile JW?</a:t>
          </a:r>
        </a:p>
      </dsp:txBody>
      <dsp:txXfrm>
        <a:off x="1851940" y="25609"/>
        <a:ext cx="1598369" cy="775070"/>
      </dsp:txXfrm>
    </dsp:sp>
    <dsp:sp modelId="{01509EE0-CA5C-470A-BEEE-1663BBC499B1}">
      <dsp:nvSpPr>
        <dsp:cNvPr id="0" name=""/>
        <dsp:cNvSpPr/>
      </dsp:nvSpPr>
      <dsp:spPr>
        <a:xfrm rot="2700000">
          <a:off x="3012902" y="1060344"/>
          <a:ext cx="858999" cy="28815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300" kern="1200"/>
        </a:p>
      </dsp:txBody>
      <dsp:txXfrm>
        <a:off x="3099348" y="1117975"/>
        <a:ext cx="686107" cy="172892"/>
      </dsp:txXfrm>
    </dsp:sp>
    <dsp:sp modelId="{9F3FBC76-07F3-40C4-B6E5-63170CE7CF14}">
      <dsp:nvSpPr>
        <dsp:cNvPr id="0" name=""/>
        <dsp:cNvSpPr/>
      </dsp:nvSpPr>
      <dsp:spPr>
        <a:xfrm>
          <a:off x="3410380" y="1584049"/>
          <a:ext cx="1646597" cy="823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Które JW?</a:t>
          </a:r>
        </a:p>
      </dsp:txBody>
      <dsp:txXfrm>
        <a:off x="3434494" y="1608163"/>
        <a:ext cx="1598369" cy="775070"/>
      </dsp:txXfrm>
    </dsp:sp>
    <dsp:sp modelId="{8AB38B50-1549-49F2-9326-4E7BD3DF2D28}">
      <dsp:nvSpPr>
        <dsp:cNvPr id="0" name=""/>
        <dsp:cNvSpPr/>
      </dsp:nvSpPr>
      <dsp:spPr>
        <a:xfrm rot="8100000">
          <a:off x="3012902" y="2642898"/>
          <a:ext cx="858999" cy="28815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300" kern="1200"/>
        </a:p>
      </dsp:txBody>
      <dsp:txXfrm rot="10800000">
        <a:off x="3099348" y="2700529"/>
        <a:ext cx="686107" cy="172892"/>
      </dsp:txXfrm>
    </dsp:sp>
    <dsp:sp modelId="{B261BF6A-BCD9-4B51-A44F-9FB52427E8BE}">
      <dsp:nvSpPr>
        <dsp:cNvPr id="0" name=""/>
        <dsp:cNvSpPr/>
      </dsp:nvSpPr>
      <dsp:spPr>
        <a:xfrm>
          <a:off x="1827826" y="3166602"/>
          <a:ext cx="1646597" cy="823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 funkcja w KSE?</a:t>
          </a:r>
        </a:p>
      </dsp:txBody>
      <dsp:txXfrm>
        <a:off x="1851940" y="3190716"/>
        <a:ext cx="1598369" cy="775070"/>
      </dsp:txXfrm>
    </dsp:sp>
    <dsp:sp modelId="{9CFE0040-EAA5-41EC-8FA1-0518EE7767E6}">
      <dsp:nvSpPr>
        <dsp:cNvPr id="0" name=""/>
        <dsp:cNvSpPr/>
      </dsp:nvSpPr>
      <dsp:spPr>
        <a:xfrm rot="13500000">
          <a:off x="1430348" y="2642898"/>
          <a:ext cx="858999" cy="28815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300" kern="1200"/>
        </a:p>
      </dsp:txBody>
      <dsp:txXfrm rot="10800000">
        <a:off x="1516794" y="2700529"/>
        <a:ext cx="686107" cy="172892"/>
      </dsp:txXfrm>
    </dsp:sp>
    <dsp:sp modelId="{D665AE9C-9754-42DE-938F-CD534923CD97}">
      <dsp:nvSpPr>
        <dsp:cNvPr id="0" name=""/>
        <dsp:cNvSpPr/>
      </dsp:nvSpPr>
      <dsp:spPr>
        <a:xfrm>
          <a:off x="245272" y="1584049"/>
          <a:ext cx="1646597" cy="823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Koszty?</a:t>
          </a:r>
        </a:p>
      </dsp:txBody>
      <dsp:txXfrm>
        <a:off x="269386" y="1608163"/>
        <a:ext cx="1598369" cy="775070"/>
      </dsp:txXfrm>
    </dsp:sp>
    <dsp:sp modelId="{E480BE33-20EC-4171-8CCD-6B625249504C}">
      <dsp:nvSpPr>
        <dsp:cNvPr id="0" name=""/>
        <dsp:cNvSpPr/>
      </dsp:nvSpPr>
      <dsp:spPr>
        <a:xfrm rot="18900000">
          <a:off x="1430348" y="1060344"/>
          <a:ext cx="858999" cy="28815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300" kern="1200"/>
        </a:p>
      </dsp:txBody>
      <dsp:txXfrm>
        <a:off x="1516794" y="1117975"/>
        <a:ext cx="686107" cy="172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0.91294</cdr:x>
      <cdr:y>0.15975</cdr:y>
    </cdr:from>
    <cdr:to>
      <cdr:x>0.93156</cdr:x>
      <cdr:y>0.72113</cdr:y>
    </cdr:to>
    <cdr:sp macro="" textlink="">
      <cdr:nvSpPr>
        <cdr:cNvPr id="6" name="Strzałka w dół 5"/>
        <cdr:cNvSpPr/>
      </cdr:nvSpPr>
      <cdr:spPr>
        <a:xfrm xmlns:a="http://schemas.openxmlformats.org/drawingml/2006/main">
          <a:off x="8167061" y="630310"/>
          <a:ext cx="166591" cy="2214928"/>
        </a:xfrm>
        <a:prstGeom xmlns:a="http://schemas.openxmlformats.org/drawingml/2006/main" prst="downArrow">
          <a:avLst/>
        </a:prstGeom>
        <a:noFill xmlns:a="http://schemas.openxmlformats.org/drawingml/2006/main"/>
        <a:ln xmlns:a="http://schemas.openxmlformats.org/drawingml/2006/main" w="28575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pl-PL" sz="1100"/>
        </a:p>
      </cdr:txBody>
    </cdr:sp>
  </cdr:relSizeAnchor>
  <cdr:relSizeAnchor xmlns:cdr="http://schemas.openxmlformats.org/drawingml/2006/chartDrawing">
    <cdr:from>
      <cdr:x>0.93079</cdr:x>
      <cdr:y>0.43308</cdr:y>
    </cdr:from>
    <cdr:to>
      <cdr:x>0.99786</cdr:x>
      <cdr:y>0.52024</cdr:y>
    </cdr:to>
    <cdr:sp macro="" textlink="">
      <cdr:nvSpPr>
        <cdr:cNvPr id="7" name="pole tekstowe 11"/>
        <cdr:cNvSpPr txBox="1"/>
      </cdr:nvSpPr>
      <cdr:spPr>
        <a:xfrm xmlns:a="http://schemas.openxmlformats.org/drawingml/2006/main">
          <a:off x="8572499" y="1708737"/>
          <a:ext cx="617777" cy="343877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400" b="1">
              <a:solidFill>
                <a:schemeClr val="accent2"/>
              </a:solidFill>
              <a:latin typeface="Titillium" panose="00000500000000000000" pitchFamily="50" charset="-18"/>
            </a:rPr>
            <a:t>- 65%</a:t>
          </a:r>
        </a:p>
      </cdr:txBody>
    </cdr:sp>
  </cdr:relSizeAnchor>
  <cdr:relSizeAnchor xmlns:cdr="http://schemas.openxmlformats.org/drawingml/2006/chartDrawing">
    <cdr:from>
      <cdr:x>0.14581</cdr:x>
      <cdr:y>0.14126</cdr:y>
    </cdr:from>
    <cdr:to>
      <cdr:x>0.93383</cdr:x>
      <cdr:y>0.14126</cdr:y>
    </cdr:to>
    <cdr:cxnSp macro="">
      <cdr:nvCxnSpPr>
        <cdr:cNvPr id="8" name="Łącznik prosty 7">
          <a:extLst xmlns:a="http://schemas.openxmlformats.org/drawingml/2006/main">
            <a:ext uri="{FF2B5EF4-FFF2-40B4-BE49-F238E27FC236}">
              <a16:creationId xmlns:a16="http://schemas.microsoft.com/office/drawing/2014/main" id="{89DF2D52-095E-66CB-F609-D2F07684F9CF}"/>
            </a:ext>
          </a:extLst>
        </cdr:cNvPr>
        <cdr:cNvCxnSpPr/>
      </cdr:nvCxnSpPr>
      <cdr:spPr>
        <a:xfrm xmlns:a="http://schemas.openxmlformats.org/drawingml/2006/main">
          <a:off x="1304437" y="557333"/>
          <a:ext cx="7049532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2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0.53582</cdr:x>
      <cdr:y>0.73759</cdr:y>
    </cdr:from>
    <cdr:to>
      <cdr:x>0.93991</cdr:x>
      <cdr:y>0.74564</cdr:y>
    </cdr:to>
    <cdr:cxnSp macro="">
      <cdr:nvCxnSpPr>
        <cdr:cNvPr id="9" name="Łącznik prosty 8">
          <a:extLst xmlns:a="http://schemas.openxmlformats.org/drawingml/2006/main">
            <a:ext uri="{FF2B5EF4-FFF2-40B4-BE49-F238E27FC236}">
              <a16:creationId xmlns:a16="http://schemas.microsoft.com/office/drawing/2014/main" id="{736CEB2F-551E-DCA4-495B-61E2A4EA339D}"/>
            </a:ext>
          </a:extLst>
        </cdr:cNvPr>
        <cdr:cNvCxnSpPr/>
      </cdr:nvCxnSpPr>
      <cdr:spPr>
        <a:xfrm xmlns:a="http://schemas.openxmlformats.org/drawingml/2006/main">
          <a:off x="5801665" y="2634581"/>
          <a:ext cx="4375431" cy="2875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2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0.86784</cdr:x>
      <cdr:y>0.89135</cdr:y>
    </cdr:from>
    <cdr:to>
      <cdr:x>0.94108</cdr:x>
      <cdr:y>0.97401</cdr:y>
    </cdr:to>
    <cdr:sp macro="" textlink="">
      <cdr:nvSpPr>
        <cdr:cNvPr id="11" name="pole tekstowe 2"/>
        <cdr:cNvSpPr txBox="1"/>
      </cdr:nvSpPr>
      <cdr:spPr>
        <a:xfrm xmlns:a="http://schemas.openxmlformats.org/drawingml/2006/main">
          <a:off x="8717596" y="3183809"/>
          <a:ext cx="735711" cy="2952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600" b="0">
              <a:latin typeface="Titillium" panose="00000500000000000000" pitchFamily="50" charset="-18"/>
            </a:rPr>
            <a:t>............</a:t>
          </a:r>
          <a:endParaRPr lang="pl-PL" sz="1100" b="0">
            <a:latin typeface="Titillium" panose="00000500000000000000" pitchFamily="50" charset="-18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CC26A-4E35-4158-80E2-C037F4278A83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7CE14-3052-4E8D-AC9B-135D594411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082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95773-60D1-4F77-AA46-09CEBCCE64D4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80B3D-8510-4E5F-B58F-C9F9D8D9F1E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1345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B8D86E-99A7-469C-9A2C-7D9C62DF5226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871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solidFill>
          <a:srgbClr val="E20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DD09EBB2-21FF-C54F-9A77-2A9731A4AC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575" y="4834905"/>
            <a:ext cx="2420556" cy="203467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A5F7C73-85FC-AB46-AEDB-81C7DAE216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5347" y="4930815"/>
            <a:ext cx="1765139" cy="176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5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Rozdział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pionowego 2"/>
          <p:cNvSpPr>
            <a:spLocks noGrp="1"/>
          </p:cNvSpPr>
          <p:nvPr>
            <p:ph type="body" orient="vert" idx="1"/>
          </p:nvPr>
        </p:nvSpPr>
        <p:spPr>
          <a:xfrm rot="16200000">
            <a:off x="4464192" y="-1121655"/>
            <a:ext cx="2952329" cy="10325447"/>
          </a:xfrm>
        </p:spPr>
        <p:txBody>
          <a:bodyPr vert="eaVert">
            <a:noAutofit/>
          </a:bodyPr>
          <a:lstStyle>
            <a:lvl1pPr marL="0" indent="0">
              <a:buClr>
                <a:srgbClr val="E2007A"/>
              </a:buClr>
              <a:buFont typeface="Arial" panose="020B0604020202020204" pitchFamily="34" charset="0"/>
              <a:buNone/>
              <a:defRPr sz="2800">
                <a:solidFill>
                  <a:srgbClr val="707173"/>
                </a:solidFill>
              </a:defRPr>
            </a:lvl1pPr>
            <a:lvl2pPr marL="457208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2pPr>
            <a:lvl3pPr marL="914413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3pPr>
            <a:lvl4pPr marL="1371619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4pPr>
            <a:lvl5pPr marL="1828824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6" name="Symbol zastępczy tekstu 4"/>
          <p:cNvSpPr>
            <a:spLocks noGrp="1"/>
          </p:cNvSpPr>
          <p:nvPr>
            <p:ph type="body" sz="quarter" idx="13"/>
          </p:nvPr>
        </p:nvSpPr>
        <p:spPr>
          <a:xfrm>
            <a:off x="0" y="1221919"/>
            <a:ext cx="9241982" cy="1032149"/>
          </a:xfrm>
          <a:solidFill>
            <a:schemeClr val="tx2"/>
          </a:solidFill>
        </p:spPr>
        <p:txBody>
          <a:bodyPr anchor="ctr">
            <a:noAutofit/>
          </a:bodyPr>
          <a:lstStyle>
            <a:lvl1pPr>
              <a:defRPr sz="40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43471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tre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 userDrawn="1"/>
        </p:nvSpPr>
        <p:spPr>
          <a:xfrm>
            <a:off x="806685" y="1659579"/>
            <a:ext cx="797761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pl-PL" sz="3200" b="0" dirty="0">
                <a:solidFill>
                  <a:srgbClr val="E2007A"/>
                </a:solidFill>
              </a:rPr>
              <a:t>Spis treści </a:t>
            </a:r>
          </a:p>
        </p:txBody>
      </p:sp>
      <p:sp>
        <p:nvSpPr>
          <p:cNvPr id="8" name="Symbol zastępczy tytułu pionowego 2"/>
          <p:cNvSpPr>
            <a:spLocks noGrp="1"/>
          </p:cNvSpPr>
          <p:nvPr>
            <p:ph type="body" orient="vert" idx="10"/>
          </p:nvPr>
        </p:nvSpPr>
        <p:spPr>
          <a:xfrm>
            <a:off x="777632" y="2564904"/>
            <a:ext cx="10325445" cy="3312368"/>
          </a:xfrm>
        </p:spPr>
        <p:txBody>
          <a:bodyPr vert="horz"/>
          <a:lstStyle>
            <a:lvl1pPr marL="457212" indent="-457212">
              <a:buClr>
                <a:srgbClr val="E2007A"/>
              </a:buClr>
              <a:buFont typeface="Arial" panose="020B0604020202020204" pitchFamily="34" charset="0"/>
              <a:buChar char="•"/>
              <a:defRPr>
                <a:solidFill>
                  <a:srgbClr val="707173"/>
                </a:solidFill>
              </a:defRPr>
            </a:lvl1pPr>
            <a:lvl2pPr marL="800120" indent="-342908">
              <a:buClr>
                <a:srgbClr val="E2007A"/>
              </a:buClr>
              <a:buFont typeface="Arial" panose="020B0604020202020204" pitchFamily="34" charset="0"/>
              <a:buChar char="•"/>
              <a:defRPr>
                <a:solidFill>
                  <a:srgbClr val="707173"/>
                </a:solidFill>
              </a:defRPr>
            </a:lvl2pPr>
            <a:lvl3pPr marL="1257332" indent="-342908">
              <a:buClr>
                <a:srgbClr val="E2007A"/>
              </a:buClr>
              <a:buFont typeface="Arial" panose="020B0604020202020204" pitchFamily="34" charset="0"/>
              <a:buChar char="•"/>
              <a:defRPr>
                <a:solidFill>
                  <a:srgbClr val="707173"/>
                </a:solidFill>
              </a:defRPr>
            </a:lvl3pPr>
            <a:lvl4pPr marL="1657391" indent="-285757">
              <a:buClr>
                <a:srgbClr val="E2007A"/>
              </a:buClr>
              <a:buFont typeface="Arial" panose="020B0604020202020204" pitchFamily="34" charset="0"/>
              <a:buChar char="•"/>
              <a:defRPr>
                <a:solidFill>
                  <a:srgbClr val="707173"/>
                </a:solidFill>
              </a:defRPr>
            </a:lvl4pPr>
            <a:lvl5pPr marL="2114603" indent="-285757">
              <a:buClr>
                <a:srgbClr val="E2007A"/>
              </a:buClr>
              <a:buFont typeface="Arial" panose="020B0604020202020204" pitchFamily="34" charset="0"/>
              <a:buChar char="•"/>
              <a:defRPr>
                <a:solidFill>
                  <a:srgbClr val="707173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960284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tek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77632" y="1340768"/>
            <a:ext cx="10790978" cy="45282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1045602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z zdje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847861" y="1340768"/>
            <a:ext cx="6912768" cy="45282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3"/>
          </p:nvPr>
        </p:nvSpPr>
        <p:spPr>
          <a:xfrm>
            <a:off x="777632" y="1340768"/>
            <a:ext cx="3878210" cy="45282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10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4170454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z zdjecie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77632" y="1340768"/>
            <a:ext cx="6978914" cy="45282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3"/>
          </p:nvPr>
        </p:nvSpPr>
        <p:spPr>
          <a:xfrm>
            <a:off x="7948565" y="1340768"/>
            <a:ext cx="3812064" cy="45282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10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489547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obrazu 5"/>
          <p:cNvSpPr>
            <a:spLocks noGrp="1"/>
          </p:cNvSpPr>
          <p:nvPr>
            <p:ph type="pic" sz="quarter" idx="13"/>
          </p:nvPr>
        </p:nvSpPr>
        <p:spPr>
          <a:xfrm>
            <a:off x="0" y="1340768"/>
            <a:ext cx="12192000" cy="551723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pl-PL" dirty="0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299735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ze zdjęciami i tek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ymbol zastępczy obrazu 12"/>
          <p:cNvSpPr>
            <a:spLocks noGrp="1"/>
          </p:cNvSpPr>
          <p:nvPr>
            <p:ph type="pic" sz="quarter" idx="10"/>
          </p:nvPr>
        </p:nvSpPr>
        <p:spPr>
          <a:xfrm>
            <a:off x="973015" y="1412875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4" name="Symbol zastępczy obrazu 12"/>
          <p:cNvSpPr>
            <a:spLocks noGrp="1"/>
          </p:cNvSpPr>
          <p:nvPr>
            <p:ph type="pic" sz="quarter" idx="11"/>
          </p:nvPr>
        </p:nvSpPr>
        <p:spPr>
          <a:xfrm>
            <a:off x="972966" y="2993660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5" name="Symbol zastępczy obrazu 12"/>
          <p:cNvSpPr>
            <a:spLocks noGrp="1"/>
          </p:cNvSpPr>
          <p:nvPr>
            <p:ph type="pic" sz="quarter" idx="12"/>
          </p:nvPr>
        </p:nvSpPr>
        <p:spPr>
          <a:xfrm>
            <a:off x="972966" y="4596847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7" name="Symbol zastępczy obrazu 12"/>
          <p:cNvSpPr>
            <a:spLocks noGrp="1"/>
          </p:cNvSpPr>
          <p:nvPr>
            <p:ph type="pic" sz="quarter" idx="13"/>
          </p:nvPr>
        </p:nvSpPr>
        <p:spPr>
          <a:xfrm>
            <a:off x="3833167" y="1412775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8" name="Symbol zastępczy obrazu 12"/>
          <p:cNvSpPr>
            <a:spLocks noGrp="1"/>
          </p:cNvSpPr>
          <p:nvPr>
            <p:ph type="pic" sz="quarter" idx="14"/>
          </p:nvPr>
        </p:nvSpPr>
        <p:spPr>
          <a:xfrm>
            <a:off x="3833118" y="2993560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9" name="Symbol zastępczy obrazu 12"/>
          <p:cNvSpPr>
            <a:spLocks noGrp="1"/>
          </p:cNvSpPr>
          <p:nvPr>
            <p:ph type="pic" sz="quarter" idx="15"/>
          </p:nvPr>
        </p:nvSpPr>
        <p:spPr>
          <a:xfrm>
            <a:off x="3833118" y="4596747"/>
            <a:ext cx="2698262" cy="146208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0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893627" y="1412778"/>
            <a:ext cx="4874388" cy="464582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155963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777632" y="1340768"/>
            <a:ext cx="5216770" cy="4680520"/>
          </a:xfrm>
        </p:spPr>
        <p:txBody>
          <a:bodyPr/>
          <a:lstStyle>
            <a:lvl1pPr marL="457208" indent="-457208">
              <a:buClr>
                <a:srgbClr val="E2007A"/>
              </a:buClr>
              <a:buFont typeface="Arial" panose="020B0604020202020204" pitchFamily="34" charset="0"/>
              <a:buChar char="•"/>
              <a:defRPr/>
            </a:lvl1pPr>
            <a:lvl2pPr marL="800110" indent="-342904">
              <a:buClr>
                <a:srgbClr val="E2007A"/>
              </a:buClr>
              <a:buFont typeface="Arial" panose="020B0604020202020204" pitchFamily="34" charset="0"/>
              <a:buChar char="•"/>
              <a:defRPr/>
            </a:lvl2pPr>
            <a:lvl3pPr marL="1257318" indent="-342904">
              <a:buClr>
                <a:srgbClr val="E2007A"/>
              </a:buClr>
              <a:buFont typeface="Arial" panose="020B0604020202020204" pitchFamily="34" charset="0"/>
              <a:buChar char="•"/>
              <a:defRPr/>
            </a:lvl3pPr>
            <a:lvl4pPr marL="1657372" indent="-285754">
              <a:buClr>
                <a:srgbClr val="E2007A"/>
              </a:buClr>
              <a:buFont typeface="Arial" panose="020B0604020202020204" pitchFamily="34" charset="0"/>
              <a:buChar char="•"/>
              <a:defRPr/>
            </a:lvl4pPr>
            <a:lvl5pPr marL="2114579" indent="-285754">
              <a:buClr>
                <a:srgbClr val="E2007A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4" y="1340768"/>
            <a:ext cx="5156201" cy="4680520"/>
          </a:xfrm>
        </p:spPr>
        <p:txBody>
          <a:bodyPr/>
          <a:lstStyle>
            <a:lvl1pPr>
              <a:buClr>
                <a:srgbClr val="E2007A"/>
              </a:buClr>
              <a:defRPr/>
            </a:lvl1pPr>
            <a:lvl2pPr>
              <a:buClr>
                <a:srgbClr val="E2007A"/>
              </a:buClr>
              <a:defRPr/>
            </a:lvl2pPr>
            <a:lvl3pPr>
              <a:buClr>
                <a:srgbClr val="E2007A"/>
              </a:buClr>
              <a:defRPr/>
            </a:lvl3pPr>
            <a:lvl4pPr>
              <a:buClr>
                <a:srgbClr val="E2007A"/>
              </a:buClr>
              <a:defRPr/>
            </a:lvl4pPr>
            <a:lvl5pPr>
              <a:buClr>
                <a:srgbClr val="E2007A"/>
              </a:buClr>
              <a:defRPr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3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939250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obiek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77632" y="1340768"/>
            <a:ext cx="6978914" cy="45282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zawartości 4"/>
          <p:cNvSpPr>
            <a:spLocks noGrp="1"/>
          </p:cNvSpPr>
          <p:nvPr>
            <p:ph sz="quarter" idx="14"/>
          </p:nvPr>
        </p:nvSpPr>
        <p:spPr>
          <a:xfrm>
            <a:off x="7948567" y="1341438"/>
            <a:ext cx="3811634" cy="452755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3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909428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wykre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632175" y="1340768"/>
            <a:ext cx="3936437" cy="4528220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wykresu 5"/>
          <p:cNvSpPr>
            <a:spLocks noGrp="1"/>
          </p:cNvSpPr>
          <p:nvPr>
            <p:ph type="chart" sz="quarter" idx="13"/>
          </p:nvPr>
        </p:nvSpPr>
        <p:spPr>
          <a:xfrm>
            <a:off x="777632" y="1340772"/>
            <a:ext cx="6645521" cy="452822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13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45958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050BFC15-56C0-3C43-B13A-6D2FDA2D83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11575" y="4834905"/>
            <a:ext cx="2420556" cy="203467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7B7E311-4A93-3E43-9DD2-465D148F36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399" y="267855"/>
            <a:ext cx="904461" cy="904461"/>
          </a:xfrm>
          <a:prstGeom prst="rect">
            <a:avLst/>
          </a:prstGeom>
        </p:spPr>
      </p:pic>
      <p:sp>
        <p:nvSpPr>
          <p:cNvPr id="9" name="pole tekstowe 32">
            <a:extLst>
              <a:ext uri="{FF2B5EF4-FFF2-40B4-BE49-F238E27FC236}">
                <a16:creationId xmlns:a16="http://schemas.microsoft.com/office/drawing/2014/main" id="{4818F550-8CF0-2946-8A04-FEF0EF8D1ED3}"/>
              </a:ext>
            </a:extLst>
          </p:cNvPr>
          <p:cNvSpPr txBox="1"/>
          <p:nvPr userDrawn="1"/>
        </p:nvSpPr>
        <p:spPr>
          <a:xfrm>
            <a:off x="165485" y="1365558"/>
            <a:ext cx="348690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solidFill>
                  <a:srgbClr val="E2007A"/>
                </a:solidFill>
                <a:latin typeface="Titillium Web" panose="00000500000000000000" pitchFamily="2" charset="0"/>
              </a:rPr>
              <a:t>SPIS TREŚCI</a:t>
            </a:r>
          </a:p>
        </p:txBody>
      </p:sp>
      <p:cxnSp>
        <p:nvCxnSpPr>
          <p:cNvPr id="10" name="Straight Connector 5">
            <a:extLst>
              <a:ext uri="{FF2B5EF4-FFF2-40B4-BE49-F238E27FC236}">
                <a16:creationId xmlns:a16="http://schemas.microsoft.com/office/drawing/2014/main" id="{2DE55BBC-B0F4-1A4B-9792-6AA0DC81BF4E}"/>
              </a:ext>
            </a:extLst>
          </p:cNvPr>
          <p:cNvCxnSpPr>
            <a:cxnSpLocks/>
          </p:cNvCxnSpPr>
          <p:nvPr userDrawn="1"/>
        </p:nvCxnSpPr>
        <p:spPr>
          <a:xfrm>
            <a:off x="265399" y="1799034"/>
            <a:ext cx="3082919" cy="0"/>
          </a:xfrm>
          <a:prstGeom prst="line">
            <a:avLst/>
          </a:prstGeom>
          <a:ln w="12700">
            <a:solidFill>
              <a:srgbClr val="E2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639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awartość z wykre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61877" y="3589799"/>
            <a:ext cx="5206735" cy="227919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wykresu 5"/>
          <p:cNvSpPr>
            <a:spLocks noGrp="1"/>
          </p:cNvSpPr>
          <p:nvPr>
            <p:ph type="chart" sz="quarter" idx="13"/>
          </p:nvPr>
        </p:nvSpPr>
        <p:spPr>
          <a:xfrm>
            <a:off x="777632" y="1340772"/>
            <a:ext cx="10790978" cy="20882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9" name="Symbol zastępczy tekstu 3"/>
          <p:cNvSpPr>
            <a:spLocks noGrp="1"/>
          </p:cNvSpPr>
          <p:nvPr>
            <p:ph type="body" sz="half" idx="14"/>
          </p:nvPr>
        </p:nvSpPr>
        <p:spPr>
          <a:xfrm>
            <a:off x="777633" y="3589799"/>
            <a:ext cx="5318369" cy="227919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8" indent="0">
              <a:buNone/>
              <a:defRPr sz="1400"/>
            </a:lvl2pPr>
            <a:lvl3pPr marL="914413" indent="0">
              <a:buNone/>
              <a:defRPr sz="1200"/>
            </a:lvl3pPr>
            <a:lvl4pPr marL="1371619" indent="0">
              <a:buNone/>
              <a:defRPr sz="1000"/>
            </a:lvl4pPr>
            <a:lvl5pPr marL="1828824" indent="0">
              <a:buNone/>
              <a:defRPr sz="1000"/>
            </a:lvl5pPr>
            <a:lvl6pPr marL="2286031" indent="0">
              <a:buNone/>
              <a:defRPr sz="1000"/>
            </a:lvl6pPr>
            <a:lvl7pPr marL="2743237" indent="0">
              <a:buNone/>
              <a:defRPr sz="1000"/>
            </a:lvl7pPr>
            <a:lvl8pPr marL="3200443" indent="0">
              <a:buNone/>
              <a:defRPr sz="1000"/>
            </a:lvl8pPr>
            <a:lvl9pPr marL="3657649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3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866456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777631" y="1340768"/>
            <a:ext cx="11079014" cy="4680620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0" name="Tytuł 1"/>
          <p:cNvSpPr>
            <a:spLocks noGrp="1"/>
          </p:cNvSpPr>
          <p:nvPr>
            <p:ph type="title"/>
          </p:nvPr>
        </p:nvSpPr>
        <p:spPr>
          <a:xfrm>
            <a:off x="777633" y="449114"/>
            <a:ext cx="8774752" cy="559286"/>
          </a:xfrm>
        </p:spPr>
        <p:txBody>
          <a:bodyPr anchor="b">
            <a:noAutofit/>
          </a:bodyPr>
          <a:lstStyle>
            <a:lvl1pPr>
              <a:defRPr sz="3200">
                <a:solidFill>
                  <a:srgbClr val="E2007A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165802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a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4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awartość dowo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ymbol zastępczy zawartości 2"/>
          <p:cNvSpPr>
            <a:spLocks noGrp="1"/>
          </p:cNvSpPr>
          <p:nvPr>
            <p:ph sz="quarter" idx="14"/>
          </p:nvPr>
        </p:nvSpPr>
        <p:spPr>
          <a:xfrm>
            <a:off x="777632" y="476260"/>
            <a:ext cx="10599454" cy="5616575"/>
          </a:xfrm>
        </p:spPr>
        <p:txBody>
          <a:bodyPr/>
          <a:lstStyle>
            <a:lvl1pPr marL="0" indent="0">
              <a:buNone/>
              <a:defRPr/>
            </a:lvl1pPr>
            <a:lvl2pPr marL="457208" indent="0">
              <a:buNone/>
              <a:defRPr/>
            </a:lvl2pPr>
            <a:lvl3pPr marL="914413" indent="0">
              <a:buFont typeface="Arial" panose="020B0604020202020204" pitchFamily="34" charset="0"/>
              <a:buNone/>
              <a:defRPr/>
            </a:lvl3pPr>
            <a:lvl4pPr marL="1371619" indent="0">
              <a:buNone/>
              <a:defRPr/>
            </a:lvl4pPr>
            <a:lvl5pPr marL="1828824" indent="0">
              <a:buNone/>
              <a:defRPr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8" name="Prostokąt 7"/>
          <p:cNvSpPr/>
          <p:nvPr userDrawn="1"/>
        </p:nvSpPr>
        <p:spPr>
          <a:xfrm flipV="1">
            <a:off x="777631" y="6427664"/>
            <a:ext cx="11079014" cy="45719"/>
          </a:xfrm>
          <a:prstGeom prst="rect">
            <a:avLst/>
          </a:prstGeom>
          <a:solidFill>
            <a:srgbClr val="E20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0" name="pole tekstowe 9"/>
          <p:cNvSpPr txBox="1"/>
          <p:nvPr userDrawn="1"/>
        </p:nvSpPr>
        <p:spPr>
          <a:xfrm>
            <a:off x="773723" y="6525347"/>
            <a:ext cx="2194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tx2"/>
                </a:solidFill>
              </a:rPr>
              <a:t>Miasto, </a:t>
            </a:r>
            <a:fld id="{AD81EC0F-094B-4C97-9EFE-437DF3C9C71D}" type="datetime1">
              <a:rPr lang="pl-PL" sz="1200" smtClean="0">
                <a:solidFill>
                  <a:schemeClr val="tx2"/>
                </a:solidFill>
              </a:rPr>
              <a:t>19.06.2024</a:t>
            </a:fld>
            <a:endParaRPr lang="pl-PL" sz="1200" dirty="0">
              <a:solidFill>
                <a:schemeClr val="tx2"/>
              </a:solidFill>
            </a:endParaRPr>
          </a:p>
        </p:txBody>
      </p:sp>
      <p:sp>
        <p:nvSpPr>
          <p:cNvPr id="11" name="pole tekstowe 10"/>
          <p:cNvSpPr txBox="1"/>
          <p:nvPr userDrawn="1"/>
        </p:nvSpPr>
        <p:spPr>
          <a:xfrm>
            <a:off x="3427012" y="6525347"/>
            <a:ext cx="4342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tx2"/>
                </a:solidFill>
              </a:rPr>
              <a:t>Tytuł prezentacji</a:t>
            </a:r>
          </a:p>
        </p:txBody>
      </p:sp>
      <p:sp>
        <p:nvSpPr>
          <p:cNvPr id="13" name="pole tekstowe 12"/>
          <p:cNvSpPr txBox="1"/>
          <p:nvPr userDrawn="1"/>
        </p:nvSpPr>
        <p:spPr>
          <a:xfrm>
            <a:off x="9453529" y="6525347"/>
            <a:ext cx="2532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200" dirty="0">
                <a:solidFill>
                  <a:schemeClr val="tx2"/>
                </a:solidFill>
              </a:rPr>
              <a:t>Imię</a:t>
            </a:r>
            <a:r>
              <a:rPr lang="pl-PL" sz="1200" baseline="0" dirty="0">
                <a:solidFill>
                  <a:schemeClr val="tx2"/>
                </a:solidFill>
              </a:rPr>
              <a:t> i Nazwisko Autora</a:t>
            </a:r>
            <a:endParaRPr lang="pl-P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41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zysta stro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5886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29A5BAA6-40F4-CD4B-893C-E1A3C877E30E}"/>
              </a:ext>
            </a:extLst>
          </p:cNvPr>
          <p:cNvSpPr/>
          <p:nvPr userDrawn="1"/>
        </p:nvSpPr>
        <p:spPr>
          <a:xfrm>
            <a:off x="-1" y="0"/>
            <a:ext cx="3348319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1" name="Symbol zastępczy numeru slajdu 5">
            <a:extLst>
              <a:ext uri="{FF2B5EF4-FFF2-40B4-BE49-F238E27FC236}">
                <a16:creationId xmlns:a16="http://schemas.microsoft.com/office/drawing/2014/main" id="{8AA2D4F4-63EB-1B4E-9DB8-42974FABA678}"/>
              </a:ext>
            </a:extLst>
          </p:cNvPr>
          <p:cNvSpPr txBox="1">
            <a:spLocks/>
          </p:cNvSpPr>
          <p:nvPr userDrawn="1"/>
        </p:nvSpPr>
        <p:spPr>
          <a:xfrm>
            <a:off x="132626" y="6316622"/>
            <a:ext cx="45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0648CA0-3DF0-994E-9934-451020DCC53F}" type="slidenum">
              <a:rPr lang="pl-PL" b="1" smtClean="0">
                <a:solidFill>
                  <a:srgbClr val="E2007A"/>
                </a:solidFill>
                <a:latin typeface="Titillium Bd" pitchFamily="2" charset="0"/>
              </a:rPr>
              <a:pPr algn="ctr"/>
              <a:t>‹#›</a:t>
            </a:fld>
            <a:endParaRPr lang="pl-PL" b="1" dirty="0">
              <a:solidFill>
                <a:srgbClr val="E2007A"/>
              </a:solidFill>
              <a:latin typeface="Titillium Bd" pitchFamily="2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50BFC15-56C0-3C43-B13A-6D2FDA2D83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11575" y="4834905"/>
            <a:ext cx="2420556" cy="203467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7B7E311-4A93-3E43-9DD2-465D148F36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399" y="267855"/>
            <a:ext cx="904461" cy="904461"/>
          </a:xfrm>
          <a:prstGeom prst="rect">
            <a:avLst/>
          </a:prstGeom>
        </p:spPr>
      </p:pic>
      <p:cxnSp>
        <p:nvCxnSpPr>
          <p:cNvPr id="10" name="Straight Connector 5">
            <a:extLst>
              <a:ext uri="{FF2B5EF4-FFF2-40B4-BE49-F238E27FC236}">
                <a16:creationId xmlns:a16="http://schemas.microsoft.com/office/drawing/2014/main" id="{2DE55BBC-B0F4-1A4B-9792-6AA0DC81BF4E}"/>
              </a:ext>
            </a:extLst>
          </p:cNvPr>
          <p:cNvCxnSpPr>
            <a:cxnSpLocks/>
          </p:cNvCxnSpPr>
          <p:nvPr userDrawn="1"/>
        </p:nvCxnSpPr>
        <p:spPr>
          <a:xfrm>
            <a:off x="265399" y="1799034"/>
            <a:ext cx="3082919" cy="0"/>
          </a:xfrm>
          <a:prstGeom prst="line">
            <a:avLst/>
          </a:prstGeom>
          <a:ln w="12700">
            <a:solidFill>
              <a:srgbClr val="E2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08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29A5BAA6-40F4-CD4B-893C-E1A3C877E30E}"/>
              </a:ext>
            </a:extLst>
          </p:cNvPr>
          <p:cNvSpPr/>
          <p:nvPr userDrawn="1"/>
        </p:nvSpPr>
        <p:spPr>
          <a:xfrm>
            <a:off x="-1" y="0"/>
            <a:ext cx="3348319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1" name="Symbol zastępczy numeru slajdu 5">
            <a:extLst>
              <a:ext uri="{FF2B5EF4-FFF2-40B4-BE49-F238E27FC236}">
                <a16:creationId xmlns:a16="http://schemas.microsoft.com/office/drawing/2014/main" id="{8AA2D4F4-63EB-1B4E-9DB8-42974FABA678}"/>
              </a:ext>
            </a:extLst>
          </p:cNvPr>
          <p:cNvSpPr txBox="1">
            <a:spLocks/>
          </p:cNvSpPr>
          <p:nvPr userDrawn="1"/>
        </p:nvSpPr>
        <p:spPr>
          <a:xfrm>
            <a:off x="132626" y="6316622"/>
            <a:ext cx="45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0648CA0-3DF0-994E-9934-451020DCC53F}" type="slidenum">
              <a:rPr lang="pl-PL" b="1" smtClean="0">
                <a:solidFill>
                  <a:srgbClr val="E2007A"/>
                </a:solidFill>
                <a:latin typeface="Titillium Bd" pitchFamily="2" charset="0"/>
              </a:rPr>
              <a:pPr algn="ctr"/>
              <a:t>‹#›</a:t>
            </a:fld>
            <a:endParaRPr lang="pl-PL" b="1" dirty="0">
              <a:solidFill>
                <a:srgbClr val="E2007A"/>
              </a:solidFill>
              <a:latin typeface="Titillium Bd" pitchFamily="2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50BFC15-56C0-3C43-B13A-6D2FDA2D83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11575" y="4834905"/>
            <a:ext cx="2420556" cy="203467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7B7E311-4A93-3E43-9DD2-465D148F36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399" y="267855"/>
            <a:ext cx="904461" cy="904461"/>
          </a:xfrm>
          <a:prstGeom prst="rect">
            <a:avLst/>
          </a:prstGeom>
        </p:spPr>
      </p:pic>
      <p:cxnSp>
        <p:nvCxnSpPr>
          <p:cNvPr id="10" name="Straight Connector 5">
            <a:extLst>
              <a:ext uri="{FF2B5EF4-FFF2-40B4-BE49-F238E27FC236}">
                <a16:creationId xmlns:a16="http://schemas.microsoft.com/office/drawing/2014/main" id="{2DE55BBC-B0F4-1A4B-9792-6AA0DC81BF4E}"/>
              </a:ext>
            </a:extLst>
          </p:cNvPr>
          <p:cNvCxnSpPr>
            <a:cxnSpLocks/>
          </p:cNvCxnSpPr>
          <p:nvPr userDrawn="1"/>
        </p:nvCxnSpPr>
        <p:spPr>
          <a:xfrm>
            <a:off x="265399" y="1799034"/>
            <a:ext cx="3082919" cy="0"/>
          </a:xfrm>
          <a:prstGeom prst="line">
            <a:avLst/>
          </a:prstGeom>
          <a:ln w="12700">
            <a:solidFill>
              <a:srgbClr val="E2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29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tytuło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7" y="0"/>
            <a:ext cx="9552385" cy="6858000"/>
          </a:xfrm>
          <a:prstGeom prst="rect">
            <a:avLst/>
          </a:prstGeom>
          <a:solidFill>
            <a:srgbClr val="E20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838203" y="2852938"/>
            <a:ext cx="8577066" cy="259228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16" name="pole tekstowe 15"/>
          <p:cNvSpPr txBox="1"/>
          <p:nvPr userDrawn="1"/>
        </p:nvSpPr>
        <p:spPr>
          <a:xfrm>
            <a:off x="773723" y="6478210"/>
            <a:ext cx="2194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</a:rPr>
              <a:t>Miasto, </a:t>
            </a:r>
            <a:fld id="{AD81EC0F-094B-4C97-9EFE-437DF3C9C71D}" type="datetime1">
              <a:rPr lang="pl-PL" sz="1200" smtClean="0">
                <a:solidFill>
                  <a:schemeClr val="bg1"/>
                </a:solidFill>
              </a:rPr>
              <a:t>19.06.2024</a:t>
            </a:fld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3073009" y="6478210"/>
            <a:ext cx="4342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</a:rPr>
              <a:t>Tytuł prezentacji</a:t>
            </a:r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6936463" y="6478210"/>
            <a:ext cx="2532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200" dirty="0">
                <a:solidFill>
                  <a:schemeClr val="bg1"/>
                </a:solidFill>
              </a:rPr>
              <a:t>Imię</a:t>
            </a:r>
            <a:r>
              <a:rPr lang="pl-PL" sz="1200" baseline="0" dirty="0">
                <a:solidFill>
                  <a:schemeClr val="bg1"/>
                </a:solidFill>
              </a:rPr>
              <a:t> i Nazwisko Autora</a:t>
            </a:r>
            <a:endParaRPr lang="pl-PL" sz="1200" dirty="0">
              <a:solidFill>
                <a:schemeClr val="bg1"/>
              </a:solidFill>
            </a:endParaRPr>
          </a:p>
        </p:txBody>
      </p:sp>
      <p:grpSp>
        <p:nvGrpSpPr>
          <p:cNvPr id="41" name="Group 8"/>
          <p:cNvGrpSpPr/>
          <p:nvPr userDrawn="1"/>
        </p:nvGrpSpPr>
        <p:grpSpPr>
          <a:xfrm>
            <a:off x="10235391" y="365129"/>
            <a:ext cx="1433512" cy="673100"/>
            <a:chOff x="7380288" y="307975"/>
            <a:chExt cx="1433512" cy="673100"/>
          </a:xfrm>
        </p:grpSpPr>
        <p:sp>
          <p:nvSpPr>
            <p:cNvPr id="42" name="Freeform 9"/>
            <p:cNvSpPr>
              <a:spLocks/>
            </p:cNvSpPr>
            <p:nvPr userDrawn="1"/>
          </p:nvSpPr>
          <p:spPr bwMode="auto">
            <a:xfrm>
              <a:off x="8020050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2 w 241"/>
                <a:gd name="T3" fmla="*/ 0 h 184"/>
                <a:gd name="T4" fmla="*/ 64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09 w 241"/>
                <a:gd name="T13" fmla="*/ 0 h 184"/>
                <a:gd name="T14" fmla="*/ 241 w 241"/>
                <a:gd name="T15" fmla="*/ 0 h 184"/>
                <a:gd name="T16" fmla="*/ 192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2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2" y="0"/>
                  </a:lnTo>
                  <a:lnTo>
                    <a:pt x="64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09" y="0"/>
                  </a:lnTo>
                  <a:lnTo>
                    <a:pt x="241" y="0"/>
                  </a:lnTo>
                  <a:lnTo>
                    <a:pt x="192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2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" name="Freeform 10"/>
            <p:cNvSpPr>
              <a:spLocks/>
            </p:cNvSpPr>
            <p:nvPr userDrawn="1"/>
          </p:nvSpPr>
          <p:spPr bwMode="auto">
            <a:xfrm>
              <a:off x="8118475" y="908050"/>
              <a:ext cx="69850" cy="73025"/>
            </a:xfrm>
            <a:custGeom>
              <a:avLst/>
              <a:gdLst>
                <a:gd name="T0" fmla="*/ 0 w 177"/>
                <a:gd name="T1" fmla="*/ 0 h 184"/>
                <a:gd name="T2" fmla="*/ 34 w 177"/>
                <a:gd name="T3" fmla="*/ 0 h 184"/>
                <a:gd name="T4" fmla="*/ 90 w 177"/>
                <a:gd name="T5" fmla="*/ 88 h 184"/>
                <a:gd name="T6" fmla="*/ 143 w 177"/>
                <a:gd name="T7" fmla="*/ 0 h 184"/>
                <a:gd name="T8" fmla="*/ 177 w 177"/>
                <a:gd name="T9" fmla="*/ 0 h 184"/>
                <a:gd name="T10" fmla="*/ 103 w 177"/>
                <a:gd name="T11" fmla="*/ 111 h 184"/>
                <a:gd name="T12" fmla="*/ 103 w 177"/>
                <a:gd name="T13" fmla="*/ 184 h 184"/>
                <a:gd name="T14" fmla="*/ 73 w 177"/>
                <a:gd name="T15" fmla="*/ 184 h 184"/>
                <a:gd name="T16" fmla="*/ 73 w 177"/>
                <a:gd name="T17" fmla="*/ 111 h 184"/>
                <a:gd name="T18" fmla="*/ 0 w 177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84">
                  <a:moveTo>
                    <a:pt x="0" y="0"/>
                  </a:moveTo>
                  <a:lnTo>
                    <a:pt x="34" y="0"/>
                  </a:lnTo>
                  <a:lnTo>
                    <a:pt x="90" y="88"/>
                  </a:lnTo>
                  <a:lnTo>
                    <a:pt x="143" y="0"/>
                  </a:lnTo>
                  <a:lnTo>
                    <a:pt x="177" y="0"/>
                  </a:lnTo>
                  <a:lnTo>
                    <a:pt x="103" y="111"/>
                  </a:lnTo>
                  <a:lnTo>
                    <a:pt x="103" y="184"/>
                  </a:lnTo>
                  <a:lnTo>
                    <a:pt x="73" y="184"/>
                  </a:lnTo>
                  <a:lnTo>
                    <a:pt x="7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" name="Freeform 8"/>
            <p:cNvSpPr>
              <a:spLocks/>
            </p:cNvSpPr>
            <p:nvPr userDrawn="1"/>
          </p:nvSpPr>
          <p:spPr bwMode="auto">
            <a:xfrm>
              <a:off x="8191500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157 w 157"/>
                <a:gd name="T3" fmla="*/ 0 h 184"/>
                <a:gd name="T4" fmla="*/ 157 w 157"/>
                <a:gd name="T5" fmla="*/ 24 h 184"/>
                <a:gd name="T6" fmla="*/ 93 w 157"/>
                <a:gd name="T7" fmla="*/ 24 h 184"/>
                <a:gd name="T8" fmla="*/ 93 w 157"/>
                <a:gd name="T9" fmla="*/ 184 h 184"/>
                <a:gd name="T10" fmla="*/ 64 w 157"/>
                <a:gd name="T11" fmla="*/ 184 h 184"/>
                <a:gd name="T12" fmla="*/ 64 w 157"/>
                <a:gd name="T13" fmla="*/ 24 h 184"/>
                <a:gd name="T14" fmla="*/ 0 w 157"/>
                <a:gd name="T15" fmla="*/ 24 h 184"/>
                <a:gd name="T16" fmla="*/ 0 w 15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157" y="0"/>
                  </a:lnTo>
                  <a:lnTo>
                    <a:pt x="157" y="24"/>
                  </a:lnTo>
                  <a:lnTo>
                    <a:pt x="93" y="24"/>
                  </a:lnTo>
                  <a:lnTo>
                    <a:pt x="93" y="184"/>
                  </a:lnTo>
                  <a:lnTo>
                    <a:pt x="64" y="184"/>
                  </a:lnTo>
                  <a:lnTo>
                    <a:pt x="64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" name="Freeform 9"/>
            <p:cNvSpPr>
              <a:spLocks/>
            </p:cNvSpPr>
            <p:nvPr userDrawn="1"/>
          </p:nvSpPr>
          <p:spPr bwMode="auto">
            <a:xfrm>
              <a:off x="8258175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3 w 241"/>
                <a:gd name="T3" fmla="*/ 0 h 184"/>
                <a:gd name="T4" fmla="*/ 65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10 w 241"/>
                <a:gd name="T13" fmla="*/ 0 h 184"/>
                <a:gd name="T14" fmla="*/ 241 w 241"/>
                <a:gd name="T15" fmla="*/ 0 h 184"/>
                <a:gd name="T16" fmla="*/ 194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3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3" y="0"/>
                  </a:lnTo>
                  <a:lnTo>
                    <a:pt x="65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10" y="0"/>
                  </a:lnTo>
                  <a:lnTo>
                    <a:pt x="241" y="0"/>
                  </a:lnTo>
                  <a:lnTo>
                    <a:pt x="194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3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" name="Freeform 10"/>
            <p:cNvSpPr>
              <a:spLocks noEditPoints="1"/>
            </p:cNvSpPr>
            <p:nvPr userDrawn="1"/>
          </p:nvSpPr>
          <p:spPr bwMode="auto">
            <a:xfrm>
              <a:off x="8350250" y="908050"/>
              <a:ext cx="74612" cy="73025"/>
            </a:xfrm>
            <a:custGeom>
              <a:avLst/>
              <a:gdLst>
                <a:gd name="T0" fmla="*/ 95 w 188"/>
                <a:gd name="T1" fmla="*/ 23 h 184"/>
                <a:gd name="T2" fmla="*/ 60 w 188"/>
                <a:gd name="T3" fmla="*/ 113 h 184"/>
                <a:gd name="T4" fmla="*/ 129 w 188"/>
                <a:gd name="T5" fmla="*/ 113 h 184"/>
                <a:gd name="T6" fmla="*/ 95 w 188"/>
                <a:gd name="T7" fmla="*/ 23 h 184"/>
                <a:gd name="T8" fmla="*/ 76 w 188"/>
                <a:gd name="T9" fmla="*/ 0 h 184"/>
                <a:gd name="T10" fmla="*/ 115 w 188"/>
                <a:gd name="T11" fmla="*/ 0 h 184"/>
                <a:gd name="T12" fmla="*/ 188 w 188"/>
                <a:gd name="T13" fmla="*/ 184 h 184"/>
                <a:gd name="T14" fmla="*/ 156 w 188"/>
                <a:gd name="T15" fmla="*/ 184 h 184"/>
                <a:gd name="T16" fmla="*/ 138 w 188"/>
                <a:gd name="T17" fmla="*/ 137 h 184"/>
                <a:gd name="T18" fmla="*/ 51 w 188"/>
                <a:gd name="T19" fmla="*/ 137 h 184"/>
                <a:gd name="T20" fmla="*/ 32 w 188"/>
                <a:gd name="T21" fmla="*/ 184 h 184"/>
                <a:gd name="T22" fmla="*/ 0 w 188"/>
                <a:gd name="T23" fmla="*/ 184 h 184"/>
                <a:gd name="T24" fmla="*/ 76 w 188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84">
                  <a:moveTo>
                    <a:pt x="95" y="23"/>
                  </a:moveTo>
                  <a:lnTo>
                    <a:pt x="60" y="113"/>
                  </a:lnTo>
                  <a:lnTo>
                    <a:pt x="129" y="113"/>
                  </a:lnTo>
                  <a:lnTo>
                    <a:pt x="95" y="23"/>
                  </a:lnTo>
                  <a:close/>
                  <a:moveTo>
                    <a:pt x="76" y="0"/>
                  </a:moveTo>
                  <a:lnTo>
                    <a:pt x="115" y="0"/>
                  </a:lnTo>
                  <a:lnTo>
                    <a:pt x="188" y="184"/>
                  </a:lnTo>
                  <a:lnTo>
                    <a:pt x="156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" name="Freeform 11"/>
            <p:cNvSpPr>
              <a:spLocks noEditPoints="1"/>
            </p:cNvSpPr>
            <p:nvPr userDrawn="1"/>
          </p:nvSpPr>
          <p:spPr bwMode="auto">
            <a:xfrm>
              <a:off x="8432800" y="908050"/>
              <a:ext cx="61912" cy="73025"/>
            </a:xfrm>
            <a:custGeom>
              <a:avLst/>
              <a:gdLst>
                <a:gd name="T0" fmla="*/ 29 w 155"/>
                <a:gd name="T1" fmla="*/ 83 h 184"/>
                <a:gd name="T2" fmla="*/ 93 w 155"/>
                <a:gd name="T3" fmla="*/ 83 h 184"/>
                <a:gd name="T4" fmla="*/ 106 w 155"/>
                <a:gd name="T5" fmla="*/ 81 h 184"/>
                <a:gd name="T6" fmla="*/ 114 w 155"/>
                <a:gd name="T7" fmla="*/ 77 h 184"/>
                <a:gd name="T8" fmla="*/ 124 w 155"/>
                <a:gd name="T9" fmla="*/ 54 h 184"/>
                <a:gd name="T10" fmla="*/ 123 w 155"/>
                <a:gd name="T11" fmla="*/ 43 h 184"/>
                <a:gd name="T12" fmla="*/ 118 w 155"/>
                <a:gd name="T13" fmla="*/ 34 h 184"/>
                <a:gd name="T14" fmla="*/ 112 w 155"/>
                <a:gd name="T15" fmla="*/ 27 h 184"/>
                <a:gd name="T16" fmla="*/ 101 w 155"/>
                <a:gd name="T17" fmla="*/ 25 h 184"/>
                <a:gd name="T18" fmla="*/ 82 w 155"/>
                <a:gd name="T19" fmla="*/ 24 h 184"/>
                <a:gd name="T20" fmla="*/ 0 w 155"/>
                <a:gd name="T21" fmla="*/ 0 h 184"/>
                <a:gd name="T22" fmla="*/ 102 w 155"/>
                <a:gd name="T23" fmla="*/ 1 h 184"/>
                <a:gd name="T24" fmla="*/ 127 w 155"/>
                <a:gd name="T25" fmla="*/ 7 h 184"/>
                <a:gd name="T26" fmla="*/ 141 w 155"/>
                <a:gd name="T27" fmla="*/ 16 h 184"/>
                <a:gd name="T28" fmla="*/ 150 w 155"/>
                <a:gd name="T29" fmla="*/ 28 h 184"/>
                <a:gd name="T30" fmla="*/ 154 w 155"/>
                <a:gd name="T31" fmla="*/ 51 h 184"/>
                <a:gd name="T32" fmla="*/ 151 w 155"/>
                <a:gd name="T33" fmla="*/ 73 h 184"/>
                <a:gd name="T34" fmla="*/ 143 w 155"/>
                <a:gd name="T35" fmla="*/ 84 h 184"/>
                <a:gd name="T36" fmla="*/ 133 w 155"/>
                <a:gd name="T37" fmla="*/ 93 h 184"/>
                <a:gd name="T38" fmla="*/ 124 w 155"/>
                <a:gd name="T39" fmla="*/ 97 h 184"/>
                <a:gd name="T40" fmla="*/ 125 w 155"/>
                <a:gd name="T41" fmla="*/ 104 h 184"/>
                <a:gd name="T42" fmla="*/ 137 w 155"/>
                <a:gd name="T43" fmla="*/ 114 h 184"/>
                <a:gd name="T44" fmla="*/ 144 w 155"/>
                <a:gd name="T45" fmla="*/ 124 h 184"/>
                <a:gd name="T46" fmla="*/ 148 w 155"/>
                <a:gd name="T47" fmla="*/ 135 h 184"/>
                <a:gd name="T48" fmla="*/ 150 w 155"/>
                <a:gd name="T49" fmla="*/ 157 h 184"/>
                <a:gd name="T50" fmla="*/ 151 w 155"/>
                <a:gd name="T51" fmla="*/ 170 h 184"/>
                <a:gd name="T52" fmla="*/ 152 w 155"/>
                <a:gd name="T53" fmla="*/ 176 h 184"/>
                <a:gd name="T54" fmla="*/ 153 w 155"/>
                <a:gd name="T55" fmla="*/ 181 h 184"/>
                <a:gd name="T56" fmla="*/ 155 w 155"/>
                <a:gd name="T57" fmla="*/ 184 h 184"/>
                <a:gd name="T58" fmla="*/ 125 w 155"/>
                <a:gd name="T59" fmla="*/ 183 h 184"/>
                <a:gd name="T60" fmla="*/ 124 w 155"/>
                <a:gd name="T61" fmla="*/ 180 h 184"/>
                <a:gd name="T62" fmla="*/ 121 w 155"/>
                <a:gd name="T63" fmla="*/ 168 h 184"/>
                <a:gd name="T64" fmla="*/ 119 w 155"/>
                <a:gd name="T65" fmla="*/ 145 h 184"/>
                <a:gd name="T66" fmla="*/ 113 w 155"/>
                <a:gd name="T67" fmla="*/ 127 h 184"/>
                <a:gd name="T68" fmla="*/ 105 w 155"/>
                <a:gd name="T69" fmla="*/ 118 h 184"/>
                <a:gd name="T70" fmla="*/ 86 w 155"/>
                <a:gd name="T71" fmla="*/ 110 h 184"/>
                <a:gd name="T72" fmla="*/ 58 w 155"/>
                <a:gd name="T73" fmla="*/ 106 h 184"/>
                <a:gd name="T74" fmla="*/ 29 w 155"/>
                <a:gd name="T75" fmla="*/ 184 h 184"/>
                <a:gd name="T76" fmla="*/ 0 w 155"/>
                <a:gd name="T7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5" h="184">
                  <a:moveTo>
                    <a:pt x="29" y="24"/>
                  </a:moveTo>
                  <a:lnTo>
                    <a:pt x="29" y="83"/>
                  </a:lnTo>
                  <a:lnTo>
                    <a:pt x="82" y="83"/>
                  </a:lnTo>
                  <a:lnTo>
                    <a:pt x="93" y="83"/>
                  </a:lnTo>
                  <a:lnTo>
                    <a:pt x="102" y="82"/>
                  </a:lnTo>
                  <a:lnTo>
                    <a:pt x="106" y="81"/>
                  </a:lnTo>
                  <a:lnTo>
                    <a:pt x="110" y="79"/>
                  </a:lnTo>
                  <a:lnTo>
                    <a:pt x="114" y="77"/>
                  </a:lnTo>
                  <a:lnTo>
                    <a:pt x="121" y="67"/>
                  </a:lnTo>
                  <a:lnTo>
                    <a:pt x="124" y="54"/>
                  </a:lnTo>
                  <a:lnTo>
                    <a:pt x="124" y="48"/>
                  </a:lnTo>
                  <a:lnTo>
                    <a:pt x="123" y="43"/>
                  </a:lnTo>
                  <a:lnTo>
                    <a:pt x="120" y="37"/>
                  </a:lnTo>
                  <a:lnTo>
                    <a:pt x="118" y="34"/>
                  </a:lnTo>
                  <a:lnTo>
                    <a:pt x="115" y="31"/>
                  </a:lnTo>
                  <a:lnTo>
                    <a:pt x="112" y="27"/>
                  </a:lnTo>
                  <a:lnTo>
                    <a:pt x="106" y="26"/>
                  </a:lnTo>
                  <a:lnTo>
                    <a:pt x="101" y="25"/>
                  </a:lnTo>
                  <a:lnTo>
                    <a:pt x="93" y="24"/>
                  </a:lnTo>
                  <a:lnTo>
                    <a:pt x="82" y="24"/>
                  </a:lnTo>
                  <a:lnTo>
                    <a:pt x="29" y="24"/>
                  </a:lnTo>
                  <a:close/>
                  <a:moveTo>
                    <a:pt x="0" y="0"/>
                  </a:moveTo>
                  <a:lnTo>
                    <a:pt x="83" y="0"/>
                  </a:lnTo>
                  <a:lnTo>
                    <a:pt x="102" y="1"/>
                  </a:lnTo>
                  <a:lnTo>
                    <a:pt x="116" y="3"/>
                  </a:lnTo>
                  <a:lnTo>
                    <a:pt x="127" y="7"/>
                  </a:lnTo>
                  <a:lnTo>
                    <a:pt x="136" y="11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50" y="28"/>
                  </a:lnTo>
                  <a:lnTo>
                    <a:pt x="153" y="39"/>
                  </a:lnTo>
                  <a:lnTo>
                    <a:pt x="154" y="51"/>
                  </a:lnTo>
                  <a:lnTo>
                    <a:pt x="153" y="62"/>
                  </a:lnTo>
                  <a:lnTo>
                    <a:pt x="151" y="73"/>
                  </a:lnTo>
                  <a:lnTo>
                    <a:pt x="148" y="79"/>
                  </a:lnTo>
                  <a:lnTo>
                    <a:pt x="143" y="84"/>
                  </a:lnTo>
                  <a:lnTo>
                    <a:pt x="139" y="90"/>
                  </a:lnTo>
                  <a:lnTo>
                    <a:pt x="133" y="93"/>
                  </a:lnTo>
                  <a:lnTo>
                    <a:pt x="129" y="95"/>
                  </a:lnTo>
                  <a:lnTo>
                    <a:pt x="124" y="97"/>
                  </a:lnTo>
                  <a:lnTo>
                    <a:pt x="116" y="100"/>
                  </a:lnTo>
                  <a:lnTo>
                    <a:pt x="125" y="104"/>
                  </a:lnTo>
                  <a:lnTo>
                    <a:pt x="131" y="108"/>
                  </a:lnTo>
                  <a:lnTo>
                    <a:pt x="137" y="114"/>
                  </a:lnTo>
                  <a:lnTo>
                    <a:pt x="142" y="119"/>
                  </a:lnTo>
                  <a:lnTo>
                    <a:pt x="144" y="124"/>
                  </a:lnTo>
                  <a:lnTo>
                    <a:pt x="146" y="129"/>
                  </a:lnTo>
                  <a:lnTo>
                    <a:pt x="148" y="135"/>
                  </a:lnTo>
                  <a:lnTo>
                    <a:pt x="149" y="145"/>
                  </a:lnTo>
                  <a:lnTo>
                    <a:pt x="150" y="157"/>
                  </a:lnTo>
                  <a:lnTo>
                    <a:pt x="151" y="164"/>
                  </a:lnTo>
                  <a:lnTo>
                    <a:pt x="151" y="170"/>
                  </a:lnTo>
                  <a:lnTo>
                    <a:pt x="151" y="173"/>
                  </a:lnTo>
                  <a:lnTo>
                    <a:pt x="152" y="176"/>
                  </a:lnTo>
                  <a:lnTo>
                    <a:pt x="152" y="179"/>
                  </a:lnTo>
                  <a:lnTo>
                    <a:pt x="153" y="181"/>
                  </a:lnTo>
                  <a:lnTo>
                    <a:pt x="154" y="183"/>
                  </a:lnTo>
                  <a:lnTo>
                    <a:pt x="155" y="184"/>
                  </a:lnTo>
                  <a:lnTo>
                    <a:pt x="125" y="184"/>
                  </a:lnTo>
                  <a:lnTo>
                    <a:pt x="125" y="183"/>
                  </a:lnTo>
                  <a:lnTo>
                    <a:pt x="124" y="182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1" y="168"/>
                  </a:lnTo>
                  <a:lnTo>
                    <a:pt x="121" y="158"/>
                  </a:lnTo>
                  <a:lnTo>
                    <a:pt x="119" y="145"/>
                  </a:lnTo>
                  <a:lnTo>
                    <a:pt x="116" y="134"/>
                  </a:lnTo>
                  <a:lnTo>
                    <a:pt x="113" y="127"/>
                  </a:lnTo>
                  <a:lnTo>
                    <a:pt x="109" y="123"/>
                  </a:lnTo>
                  <a:lnTo>
                    <a:pt x="105" y="118"/>
                  </a:lnTo>
                  <a:lnTo>
                    <a:pt x="96" y="113"/>
                  </a:lnTo>
                  <a:lnTo>
                    <a:pt x="86" y="110"/>
                  </a:lnTo>
                  <a:lnTo>
                    <a:pt x="73" y="107"/>
                  </a:lnTo>
                  <a:lnTo>
                    <a:pt x="58" y="106"/>
                  </a:lnTo>
                  <a:lnTo>
                    <a:pt x="29" y="106"/>
                  </a:lnTo>
                  <a:lnTo>
                    <a:pt x="29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" name="Freeform 12"/>
            <p:cNvSpPr>
              <a:spLocks/>
            </p:cNvSpPr>
            <p:nvPr userDrawn="1"/>
          </p:nvSpPr>
          <p:spPr bwMode="auto">
            <a:xfrm>
              <a:off x="8502650" y="908050"/>
              <a:ext cx="61912" cy="73025"/>
            </a:xfrm>
            <a:custGeom>
              <a:avLst/>
              <a:gdLst>
                <a:gd name="T0" fmla="*/ 0 w 153"/>
                <a:gd name="T1" fmla="*/ 0 h 184"/>
                <a:gd name="T2" fmla="*/ 153 w 153"/>
                <a:gd name="T3" fmla="*/ 0 h 184"/>
                <a:gd name="T4" fmla="*/ 153 w 153"/>
                <a:gd name="T5" fmla="*/ 30 h 184"/>
                <a:gd name="T6" fmla="*/ 32 w 153"/>
                <a:gd name="T7" fmla="*/ 161 h 184"/>
                <a:gd name="T8" fmla="*/ 153 w 153"/>
                <a:gd name="T9" fmla="*/ 161 h 184"/>
                <a:gd name="T10" fmla="*/ 153 w 153"/>
                <a:gd name="T11" fmla="*/ 184 h 184"/>
                <a:gd name="T12" fmla="*/ 0 w 153"/>
                <a:gd name="T13" fmla="*/ 184 h 184"/>
                <a:gd name="T14" fmla="*/ 0 w 153"/>
                <a:gd name="T15" fmla="*/ 156 h 184"/>
                <a:gd name="T16" fmla="*/ 123 w 153"/>
                <a:gd name="T17" fmla="*/ 24 h 184"/>
                <a:gd name="T18" fmla="*/ 0 w 153"/>
                <a:gd name="T19" fmla="*/ 24 h 184"/>
                <a:gd name="T20" fmla="*/ 0 w 153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84">
                  <a:moveTo>
                    <a:pt x="0" y="0"/>
                  </a:moveTo>
                  <a:lnTo>
                    <a:pt x="153" y="0"/>
                  </a:lnTo>
                  <a:lnTo>
                    <a:pt x="153" y="30"/>
                  </a:lnTo>
                  <a:lnTo>
                    <a:pt x="32" y="161"/>
                  </a:lnTo>
                  <a:lnTo>
                    <a:pt x="153" y="161"/>
                  </a:lnTo>
                  <a:lnTo>
                    <a:pt x="153" y="184"/>
                  </a:lnTo>
                  <a:lnTo>
                    <a:pt x="0" y="184"/>
                  </a:lnTo>
                  <a:lnTo>
                    <a:pt x="0" y="156"/>
                  </a:lnTo>
                  <a:lnTo>
                    <a:pt x="123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" name="Freeform 13"/>
            <p:cNvSpPr>
              <a:spLocks noEditPoints="1"/>
            </p:cNvSpPr>
            <p:nvPr userDrawn="1"/>
          </p:nvSpPr>
          <p:spPr bwMode="auto">
            <a:xfrm>
              <a:off x="8569325" y="908050"/>
              <a:ext cx="74612" cy="73025"/>
            </a:xfrm>
            <a:custGeom>
              <a:avLst/>
              <a:gdLst>
                <a:gd name="T0" fmla="*/ 96 w 189"/>
                <a:gd name="T1" fmla="*/ 23 h 184"/>
                <a:gd name="T2" fmla="*/ 61 w 189"/>
                <a:gd name="T3" fmla="*/ 113 h 184"/>
                <a:gd name="T4" fmla="*/ 130 w 189"/>
                <a:gd name="T5" fmla="*/ 113 h 184"/>
                <a:gd name="T6" fmla="*/ 96 w 189"/>
                <a:gd name="T7" fmla="*/ 23 h 184"/>
                <a:gd name="T8" fmla="*/ 77 w 189"/>
                <a:gd name="T9" fmla="*/ 0 h 184"/>
                <a:gd name="T10" fmla="*/ 115 w 189"/>
                <a:gd name="T11" fmla="*/ 0 h 184"/>
                <a:gd name="T12" fmla="*/ 189 w 189"/>
                <a:gd name="T13" fmla="*/ 184 h 184"/>
                <a:gd name="T14" fmla="*/ 157 w 189"/>
                <a:gd name="T15" fmla="*/ 184 h 184"/>
                <a:gd name="T16" fmla="*/ 138 w 189"/>
                <a:gd name="T17" fmla="*/ 137 h 184"/>
                <a:gd name="T18" fmla="*/ 51 w 189"/>
                <a:gd name="T19" fmla="*/ 137 h 184"/>
                <a:gd name="T20" fmla="*/ 32 w 189"/>
                <a:gd name="T21" fmla="*/ 184 h 184"/>
                <a:gd name="T22" fmla="*/ 0 w 189"/>
                <a:gd name="T23" fmla="*/ 184 h 184"/>
                <a:gd name="T24" fmla="*/ 77 w 189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4">
                  <a:moveTo>
                    <a:pt x="96" y="23"/>
                  </a:moveTo>
                  <a:lnTo>
                    <a:pt x="61" y="113"/>
                  </a:lnTo>
                  <a:lnTo>
                    <a:pt x="130" y="113"/>
                  </a:lnTo>
                  <a:lnTo>
                    <a:pt x="96" y="23"/>
                  </a:lnTo>
                  <a:close/>
                  <a:moveTo>
                    <a:pt x="77" y="0"/>
                  </a:moveTo>
                  <a:lnTo>
                    <a:pt x="115" y="0"/>
                  </a:lnTo>
                  <a:lnTo>
                    <a:pt x="189" y="184"/>
                  </a:lnTo>
                  <a:lnTo>
                    <a:pt x="157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" name="Freeform 14"/>
            <p:cNvSpPr>
              <a:spLocks/>
            </p:cNvSpPr>
            <p:nvPr userDrawn="1"/>
          </p:nvSpPr>
          <p:spPr bwMode="auto">
            <a:xfrm>
              <a:off x="8651875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35 w 157"/>
                <a:gd name="T3" fmla="*/ 0 h 184"/>
                <a:gd name="T4" fmla="*/ 129 w 157"/>
                <a:gd name="T5" fmla="*/ 148 h 184"/>
                <a:gd name="T6" fmla="*/ 129 w 157"/>
                <a:gd name="T7" fmla="*/ 0 h 184"/>
                <a:gd name="T8" fmla="*/ 157 w 157"/>
                <a:gd name="T9" fmla="*/ 0 h 184"/>
                <a:gd name="T10" fmla="*/ 157 w 157"/>
                <a:gd name="T11" fmla="*/ 184 h 184"/>
                <a:gd name="T12" fmla="*/ 123 w 157"/>
                <a:gd name="T13" fmla="*/ 184 h 184"/>
                <a:gd name="T14" fmla="*/ 28 w 157"/>
                <a:gd name="T15" fmla="*/ 37 h 184"/>
                <a:gd name="T16" fmla="*/ 28 w 157"/>
                <a:gd name="T17" fmla="*/ 184 h 184"/>
                <a:gd name="T18" fmla="*/ 0 w 157"/>
                <a:gd name="T19" fmla="*/ 184 h 184"/>
                <a:gd name="T20" fmla="*/ 0 w 157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35" y="0"/>
                  </a:lnTo>
                  <a:lnTo>
                    <a:pt x="129" y="148"/>
                  </a:lnTo>
                  <a:lnTo>
                    <a:pt x="129" y="0"/>
                  </a:lnTo>
                  <a:lnTo>
                    <a:pt x="157" y="0"/>
                  </a:lnTo>
                  <a:lnTo>
                    <a:pt x="157" y="184"/>
                  </a:lnTo>
                  <a:lnTo>
                    <a:pt x="123" y="184"/>
                  </a:lnTo>
                  <a:lnTo>
                    <a:pt x="28" y="37"/>
                  </a:lnTo>
                  <a:lnTo>
                    <a:pt x="28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" name="Rectangle 15"/>
            <p:cNvSpPr>
              <a:spLocks noChangeArrowheads="1"/>
            </p:cNvSpPr>
            <p:nvPr userDrawn="1"/>
          </p:nvSpPr>
          <p:spPr bwMode="auto">
            <a:xfrm>
              <a:off x="8729663" y="908050"/>
              <a:ext cx="12700" cy="73025"/>
            </a:xfrm>
            <a:prstGeom prst="rect">
              <a:avLst/>
            </a:prstGeom>
            <a:solidFill>
              <a:srgbClr val="E2007A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" name="Freeform 16"/>
            <p:cNvSpPr>
              <a:spLocks/>
            </p:cNvSpPr>
            <p:nvPr userDrawn="1"/>
          </p:nvSpPr>
          <p:spPr bwMode="auto">
            <a:xfrm>
              <a:off x="8753475" y="908050"/>
              <a:ext cx="55562" cy="73025"/>
            </a:xfrm>
            <a:custGeom>
              <a:avLst/>
              <a:gdLst>
                <a:gd name="T0" fmla="*/ 91 w 142"/>
                <a:gd name="T1" fmla="*/ 0 h 184"/>
                <a:gd name="T2" fmla="*/ 142 w 142"/>
                <a:gd name="T3" fmla="*/ 0 h 184"/>
                <a:gd name="T4" fmla="*/ 142 w 142"/>
                <a:gd name="T5" fmla="*/ 24 h 184"/>
                <a:gd name="T6" fmla="*/ 88 w 142"/>
                <a:gd name="T7" fmla="*/ 24 h 184"/>
                <a:gd name="T8" fmla="*/ 80 w 142"/>
                <a:gd name="T9" fmla="*/ 24 h 184"/>
                <a:gd name="T10" fmla="*/ 71 w 142"/>
                <a:gd name="T11" fmla="*/ 25 h 184"/>
                <a:gd name="T12" fmla="*/ 64 w 142"/>
                <a:gd name="T13" fmla="*/ 26 h 184"/>
                <a:gd name="T14" fmla="*/ 58 w 142"/>
                <a:gd name="T15" fmla="*/ 28 h 184"/>
                <a:gd name="T16" fmla="*/ 52 w 142"/>
                <a:gd name="T17" fmla="*/ 32 h 184"/>
                <a:gd name="T18" fmla="*/ 48 w 142"/>
                <a:gd name="T19" fmla="*/ 35 h 184"/>
                <a:gd name="T20" fmla="*/ 45 w 142"/>
                <a:gd name="T21" fmla="*/ 41 h 184"/>
                <a:gd name="T22" fmla="*/ 40 w 142"/>
                <a:gd name="T23" fmla="*/ 46 h 184"/>
                <a:gd name="T24" fmla="*/ 37 w 142"/>
                <a:gd name="T25" fmla="*/ 53 h 184"/>
                <a:gd name="T26" fmla="*/ 35 w 142"/>
                <a:gd name="T27" fmla="*/ 60 h 184"/>
                <a:gd name="T28" fmla="*/ 34 w 142"/>
                <a:gd name="T29" fmla="*/ 65 h 184"/>
                <a:gd name="T30" fmla="*/ 34 w 142"/>
                <a:gd name="T31" fmla="*/ 69 h 184"/>
                <a:gd name="T32" fmla="*/ 33 w 142"/>
                <a:gd name="T33" fmla="*/ 74 h 184"/>
                <a:gd name="T34" fmla="*/ 33 w 142"/>
                <a:gd name="T35" fmla="*/ 80 h 184"/>
                <a:gd name="T36" fmla="*/ 142 w 142"/>
                <a:gd name="T37" fmla="*/ 80 h 184"/>
                <a:gd name="T38" fmla="*/ 142 w 142"/>
                <a:gd name="T39" fmla="*/ 104 h 184"/>
                <a:gd name="T40" fmla="*/ 31 w 142"/>
                <a:gd name="T41" fmla="*/ 104 h 184"/>
                <a:gd name="T42" fmla="*/ 35 w 142"/>
                <a:gd name="T43" fmla="*/ 123 h 184"/>
                <a:gd name="T44" fmla="*/ 41 w 142"/>
                <a:gd name="T45" fmla="*/ 139 h 184"/>
                <a:gd name="T46" fmla="*/ 45 w 142"/>
                <a:gd name="T47" fmla="*/ 145 h 184"/>
                <a:gd name="T48" fmla="*/ 49 w 142"/>
                <a:gd name="T49" fmla="*/ 150 h 184"/>
                <a:gd name="T50" fmla="*/ 53 w 142"/>
                <a:gd name="T51" fmla="*/ 153 h 184"/>
                <a:gd name="T52" fmla="*/ 58 w 142"/>
                <a:gd name="T53" fmla="*/ 157 h 184"/>
                <a:gd name="T54" fmla="*/ 71 w 142"/>
                <a:gd name="T55" fmla="*/ 160 h 184"/>
                <a:gd name="T56" fmla="*/ 87 w 142"/>
                <a:gd name="T57" fmla="*/ 161 h 184"/>
                <a:gd name="T58" fmla="*/ 142 w 142"/>
                <a:gd name="T59" fmla="*/ 161 h 184"/>
                <a:gd name="T60" fmla="*/ 142 w 142"/>
                <a:gd name="T61" fmla="*/ 184 h 184"/>
                <a:gd name="T62" fmla="*/ 82 w 142"/>
                <a:gd name="T63" fmla="*/ 184 h 184"/>
                <a:gd name="T64" fmla="*/ 60 w 142"/>
                <a:gd name="T65" fmla="*/ 183 h 184"/>
                <a:gd name="T66" fmla="*/ 51 w 142"/>
                <a:gd name="T67" fmla="*/ 182 h 184"/>
                <a:gd name="T68" fmla="*/ 42 w 142"/>
                <a:gd name="T69" fmla="*/ 179 h 184"/>
                <a:gd name="T70" fmla="*/ 36 w 142"/>
                <a:gd name="T71" fmla="*/ 175 h 184"/>
                <a:gd name="T72" fmla="*/ 29 w 142"/>
                <a:gd name="T73" fmla="*/ 171 h 184"/>
                <a:gd name="T74" fmla="*/ 23 w 142"/>
                <a:gd name="T75" fmla="*/ 165 h 184"/>
                <a:gd name="T76" fmla="*/ 17 w 142"/>
                <a:gd name="T77" fmla="*/ 159 h 184"/>
                <a:gd name="T78" fmla="*/ 10 w 142"/>
                <a:gd name="T79" fmla="*/ 146 h 184"/>
                <a:gd name="T80" fmla="*/ 4 w 142"/>
                <a:gd name="T81" fmla="*/ 131 h 184"/>
                <a:gd name="T82" fmla="*/ 1 w 142"/>
                <a:gd name="T83" fmla="*/ 115 h 184"/>
                <a:gd name="T84" fmla="*/ 0 w 142"/>
                <a:gd name="T85" fmla="*/ 96 h 184"/>
                <a:gd name="T86" fmla="*/ 2 w 142"/>
                <a:gd name="T87" fmla="*/ 70 h 184"/>
                <a:gd name="T88" fmla="*/ 7 w 142"/>
                <a:gd name="T89" fmla="*/ 48 h 184"/>
                <a:gd name="T90" fmla="*/ 18 w 142"/>
                <a:gd name="T91" fmla="*/ 30 h 184"/>
                <a:gd name="T92" fmla="*/ 31 w 142"/>
                <a:gd name="T93" fmla="*/ 15 h 184"/>
                <a:gd name="T94" fmla="*/ 42 w 142"/>
                <a:gd name="T95" fmla="*/ 9 h 184"/>
                <a:gd name="T96" fmla="*/ 56 w 142"/>
                <a:gd name="T97" fmla="*/ 4 h 184"/>
                <a:gd name="T98" fmla="*/ 71 w 142"/>
                <a:gd name="T99" fmla="*/ 1 h 184"/>
                <a:gd name="T100" fmla="*/ 91 w 142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84">
                  <a:moveTo>
                    <a:pt x="91" y="0"/>
                  </a:moveTo>
                  <a:lnTo>
                    <a:pt x="142" y="0"/>
                  </a:lnTo>
                  <a:lnTo>
                    <a:pt x="142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71" y="25"/>
                  </a:lnTo>
                  <a:lnTo>
                    <a:pt x="64" y="26"/>
                  </a:lnTo>
                  <a:lnTo>
                    <a:pt x="58" y="28"/>
                  </a:lnTo>
                  <a:lnTo>
                    <a:pt x="52" y="32"/>
                  </a:lnTo>
                  <a:lnTo>
                    <a:pt x="48" y="35"/>
                  </a:lnTo>
                  <a:lnTo>
                    <a:pt x="45" y="41"/>
                  </a:lnTo>
                  <a:lnTo>
                    <a:pt x="40" y="46"/>
                  </a:lnTo>
                  <a:lnTo>
                    <a:pt x="37" y="53"/>
                  </a:lnTo>
                  <a:lnTo>
                    <a:pt x="35" y="60"/>
                  </a:lnTo>
                  <a:lnTo>
                    <a:pt x="34" y="65"/>
                  </a:lnTo>
                  <a:lnTo>
                    <a:pt x="34" y="69"/>
                  </a:lnTo>
                  <a:lnTo>
                    <a:pt x="33" y="74"/>
                  </a:lnTo>
                  <a:lnTo>
                    <a:pt x="33" y="80"/>
                  </a:lnTo>
                  <a:lnTo>
                    <a:pt x="142" y="80"/>
                  </a:lnTo>
                  <a:lnTo>
                    <a:pt x="142" y="104"/>
                  </a:lnTo>
                  <a:lnTo>
                    <a:pt x="31" y="104"/>
                  </a:lnTo>
                  <a:lnTo>
                    <a:pt x="35" y="123"/>
                  </a:lnTo>
                  <a:lnTo>
                    <a:pt x="41" y="139"/>
                  </a:lnTo>
                  <a:lnTo>
                    <a:pt x="45" y="145"/>
                  </a:lnTo>
                  <a:lnTo>
                    <a:pt x="49" y="150"/>
                  </a:lnTo>
                  <a:lnTo>
                    <a:pt x="53" y="153"/>
                  </a:lnTo>
                  <a:lnTo>
                    <a:pt x="58" y="157"/>
                  </a:lnTo>
                  <a:lnTo>
                    <a:pt x="71" y="160"/>
                  </a:lnTo>
                  <a:lnTo>
                    <a:pt x="87" y="161"/>
                  </a:lnTo>
                  <a:lnTo>
                    <a:pt x="142" y="161"/>
                  </a:lnTo>
                  <a:lnTo>
                    <a:pt x="142" y="184"/>
                  </a:lnTo>
                  <a:lnTo>
                    <a:pt x="82" y="184"/>
                  </a:lnTo>
                  <a:lnTo>
                    <a:pt x="60" y="183"/>
                  </a:lnTo>
                  <a:lnTo>
                    <a:pt x="51" y="182"/>
                  </a:lnTo>
                  <a:lnTo>
                    <a:pt x="42" y="179"/>
                  </a:lnTo>
                  <a:lnTo>
                    <a:pt x="36" y="175"/>
                  </a:lnTo>
                  <a:lnTo>
                    <a:pt x="29" y="171"/>
                  </a:lnTo>
                  <a:lnTo>
                    <a:pt x="23" y="165"/>
                  </a:lnTo>
                  <a:lnTo>
                    <a:pt x="17" y="159"/>
                  </a:lnTo>
                  <a:lnTo>
                    <a:pt x="10" y="146"/>
                  </a:lnTo>
                  <a:lnTo>
                    <a:pt x="4" y="131"/>
                  </a:lnTo>
                  <a:lnTo>
                    <a:pt x="1" y="115"/>
                  </a:lnTo>
                  <a:lnTo>
                    <a:pt x="0" y="96"/>
                  </a:lnTo>
                  <a:lnTo>
                    <a:pt x="2" y="70"/>
                  </a:lnTo>
                  <a:lnTo>
                    <a:pt x="7" y="48"/>
                  </a:lnTo>
                  <a:lnTo>
                    <a:pt x="18" y="30"/>
                  </a:lnTo>
                  <a:lnTo>
                    <a:pt x="31" y="15"/>
                  </a:lnTo>
                  <a:lnTo>
                    <a:pt x="42" y="9"/>
                  </a:lnTo>
                  <a:lnTo>
                    <a:pt x="56" y="4"/>
                  </a:lnTo>
                  <a:lnTo>
                    <a:pt x="71" y="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" name="Freeform 17"/>
            <p:cNvSpPr>
              <a:spLocks/>
            </p:cNvSpPr>
            <p:nvPr userDrawn="1"/>
          </p:nvSpPr>
          <p:spPr bwMode="auto">
            <a:xfrm>
              <a:off x="7843838" y="696913"/>
              <a:ext cx="144462" cy="168275"/>
            </a:xfrm>
            <a:custGeom>
              <a:avLst/>
              <a:gdLst>
                <a:gd name="T0" fmla="*/ 0 w 367"/>
                <a:gd name="T1" fmla="*/ 0 h 426"/>
                <a:gd name="T2" fmla="*/ 367 w 367"/>
                <a:gd name="T3" fmla="*/ 0 h 426"/>
                <a:gd name="T4" fmla="*/ 367 w 367"/>
                <a:gd name="T5" fmla="*/ 76 h 426"/>
                <a:gd name="T6" fmla="*/ 227 w 367"/>
                <a:gd name="T7" fmla="*/ 76 h 426"/>
                <a:gd name="T8" fmla="*/ 227 w 367"/>
                <a:gd name="T9" fmla="*/ 426 h 426"/>
                <a:gd name="T10" fmla="*/ 137 w 367"/>
                <a:gd name="T11" fmla="*/ 426 h 426"/>
                <a:gd name="T12" fmla="*/ 137 w 367"/>
                <a:gd name="T13" fmla="*/ 76 h 426"/>
                <a:gd name="T14" fmla="*/ 0 w 367"/>
                <a:gd name="T15" fmla="*/ 76 h 426"/>
                <a:gd name="T16" fmla="*/ 0 w 367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426">
                  <a:moveTo>
                    <a:pt x="0" y="0"/>
                  </a:moveTo>
                  <a:lnTo>
                    <a:pt x="367" y="0"/>
                  </a:lnTo>
                  <a:lnTo>
                    <a:pt x="367" y="76"/>
                  </a:lnTo>
                  <a:lnTo>
                    <a:pt x="227" y="76"/>
                  </a:lnTo>
                  <a:lnTo>
                    <a:pt x="227" y="426"/>
                  </a:lnTo>
                  <a:lnTo>
                    <a:pt x="137" y="426"/>
                  </a:lnTo>
                  <a:lnTo>
                    <a:pt x="137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" name="Freeform 18"/>
            <p:cNvSpPr>
              <a:spLocks noEditPoints="1"/>
            </p:cNvSpPr>
            <p:nvPr userDrawn="1"/>
          </p:nvSpPr>
          <p:spPr bwMode="auto">
            <a:xfrm>
              <a:off x="7953375" y="696913"/>
              <a:ext cx="180975" cy="168275"/>
            </a:xfrm>
            <a:custGeom>
              <a:avLst/>
              <a:gdLst>
                <a:gd name="T0" fmla="*/ 228 w 456"/>
                <a:gd name="T1" fmla="*/ 103 h 426"/>
                <a:gd name="T2" fmla="*/ 168 w 456"/>
                <a:gd name="T3" fmla="*/ 250 h 426"/>
                <a:gd name="T4" fmla="*/ 289 w 456"/>
                <a:gd name="T5" fmla="*/ 250 h 426"/>
                <a:gd name="T6" fmla="*/ 228 w 456"/>
                <a:gd name="T7" fmla="*/ 103 h 426"/>
                <a:gd name="T8" fmla="*/ 177 w 456"/>
                <a:gd name="T9" fmla="*/ 0 h 426"/>
                <a:gd name="T10" fmla="*/ 281 w 456"/>
                <a:gd name="T11" fmla="*/ 0 h 426"/>
                <a:gd name="T12" fmla="*/ 456 w 456"/>
                <a:gd name="T13" fmla="*/ 426 h 426"/>
                <a:gd name="T14" fmla="*/ 351 w 456"/>
                <a:gd name="T15" fmla="*/ 426 h 426"/>
                <a:gd name="T16" fmla="*/ 309 w 456"/>
                <a:gd name="T17" fmla="*/ 327 h 426"/>
                <a:gd name="T18" fmla="*/ 147 w 456"/>
                <a:gd name="T19" fmla="*/ 327 h 426"/>
                <a:gd name="T20" fmla="*/ 106 w 456"/>
                <a:gd name="T21" fmla="*/ 426 h 426"/>
                <a:gd name="T22" fmla="*/ 0 w 456"/>
                <a:gd name="T23" fmla="*/ 426 h 426"/>
                <a:gd name="T24" fmla="*/ 177 w 456"/>
                <a:gd name="T2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426">
                  <a:moveTo>
                    <a:pt x="228" y="103"/>
                  </a:moveTo>
                  <a:lnTo>
                    <a:pt x="168" y="250"/>
                  </a:lnTo>
                  <a:lnTo>
                    <a:pt x="289" y="250"/>
                  </a:lnTo>
                  <a:lnTo>
                    <a:pt x="228" y="103"/>
                  </a:lnTo>
                  <a:close/>
                  <a:moveTo>
                    <a:pt x="177" y="0"/>
                  </a:moveTo>
                  <a:lnTo>
                    <a:pt x="281" y="0"/>
                  </a:lnTo>
                  <a:lnTo>
                    <a:pt x="456" y="426"/>
                  </a:lnTo>
                  <a:lnTo>
                    <a:pt x="351" y="426"/>
                  </a:lnTo>
                  <a:lnTo>
                    <a:pt x="309" y="327"/>
                  </a:lnTo>
                  <a:lnTo>
                    <a:pt x="147" y="327"/>
                  </a:lnTo>
                  <a:lnTo>
                    <a:pt x="106" y="426"/>
                  </a:lnTo>
                  <a:lnTo>
                    <a:pt x="0" y="42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" name="Freeform 19"/>
            <p:cNvSpPr>
              <a:spLocks/>
            </p:cNvSpPr>
            <p:nvPr userDrawn="1"/>
          </p:nvSpPr>
          <p:spPr bwMode="auto">
            <a:xfrm>
              <a:off x="8135938" y="696913"/>
              <a:ext cx="147637" cy="169862"/>
            </a:xfrm>
            <a:custGeom>
              <a:avLst/>
              <a:gdLst>
                <a:gd name="T0" fmla="*/ 0 w 371"/>
                <a:gd name="T1" fmla="*/ 0 h 429"/>
                <a:gd name="T2" fmla="*/ 91 w 371"/>
                <a:gd name="T3" fmla="*/ 0 h 429"/>
                <a:gd name="T4" fmla="*/ 91 w 371"/>
                <a:gd name="T5" fmla="*/ 255 h 429"/>
                <a:gd name="T6" fmla="*/ 91 w 371"/>
                <a:gd name="T7" fmla="*/ 274 h 429"/>
                <a:gd name="T8" fmla="*/ 93 w 371"/>
                <a:gd name="T9" fmla="*/ 291 h 429"/>
                <a:gd name="T10" fmla="*/ 96 w 371"/>
                <a:gd name="T11" fmla="*/ 304 h 429"/>
                <a:gd name="T12" fmla="*/ 103 w 371"/>
                <a:gd name="T13" fmla="*/ 319 h 429"/>
                <a:gd name="T14" fmla="*/ 114 w 371"/>
                <a:gd name="T15" fmla="*/ 333 h 429"/>
                <a:gd name="T16" fmla="*/ 128 w 371"/>
                <a:gd name="T17" fmla="*/ 342 h 429"/>
                <a:gd name="T18" fmla="*/ 147 w 371"/>
                <a:gd name="T19" fmla="*/ 351 h 429"/>
                <a:gd name="T20" fmla="*/ 166 w 371"/>
                <a:gd name="T21" fmla="*/ 356 h 429"/>
                <a:gd name="T22" fmla="*/ 187 w 371"/>
                <a:gd name="T23" fmla="*/ 358 h 429"/>
                <a:gd name="T24" fmla="*/ 207 w 371"/>
                <a:gd name="T25" fmla="*/ 357 h 429"/>
                <a:gd name="T26" fmla="*/ 225 w 371"/>
                <a:gd name="T27" fmla="*/ 352 h 429"/>
                <a:gd name="T28" fmla="*/ 242 w 371"/>
                <a:gd name="T29" fmla="*/ 347 h 429"/>
                <a:gd name="T30" fmla="*/ 255 w 371"/>
                <a:gd name="T31" fmla="*/ 338 h 429"/>
                <a:gd name="T32" fmla="*/ 265 w 371"/>
                <a:gd name="T33" fmla="*/ 328 h 429"/>
                <a:gd name="T34" fmla="*/ 273 w 371"/>
                <a:gd name="T35" fmla="*/ 316 h 429"/>
                <a:gd name="T36" fmla="*/ 276 w 371"/>
                <a:gd name="T37" fmla="*/ 306 h 429"/>
                <a:gd name="T38" fmla="*/ 279 w 371"/>
                <a:gd name="T39" fmla="*/ 293 h 429"/>
                <a:gd name="T40" fmla="*/ 280 w 371"/>
                <a:gd name="T41" fmla="*/ 277 h 429"/>
                <a:gd name="T42" fmla="*/ 280 w 371"/>
                <a:gd name="T43" fmla="*/ 255 h 429"/>
                <a:gd name="T44" fmla="*/ 280 w 371"/>
                <a:gd name="T45" fmla="*/ 0 h 429"/>
                <a:gd name="T46" fmla="*/ 371 w 371"/>
                <a:gd name="T47" fmla="*/ 0 h 429"/>
                <a:gd name="T48" fmla="*/ 371 w 371"/>
                <a:gd name="T49" fmla="*/ 250 h 429"/>
                <a:gd name="T50" fmla="*/ 370 w 371"/>
                <a:gd name="T51" fmla="*/ 283 h 429"/>
                <a:gd name="T52" fmla="*/ 367 w 371"/>
                <a:gd name="T53" fmla="*/ 311 h 429"/>
                <a:gd name="T54" fmla="*/ 360 w 371"/>
                <a:gd name="T55" fmla="*/ 335 h 429"/>
                <a:gd name="T56" fmla="*/ 351 w 371"/>
                <a:gd name="T57" fmla="*/ 354 h 429"/>
                <a:gd name="T58" fmla="*/ 339 w 371"/>
                <a:gd name="T59" fmla="*/ 372 h 429"/>
                <a:gd name="T60" fmla="*/ 325 w 371"/>
                <a:gd name="T61" fmla="*/ 387 h 429"/>
                <a:gd name="T62" fmla="*/ 308 w 371"/>
                <a:gd name="T63" fmla="*/ 400 h 429"/>
                <a:gd name="T64" fmla="*/ 288 w 371"/>
                <a:gd name="T65" fmla="*/ 410 h 429"/>
                <a:gd name="T66" fmla="*/ 266 w 371"/>
                <a:gd name="T67" fmla="*/ 419 h 429"/>
                <a:gd name="T68" fmla="*/ 242 w 371"/>
                <a:gd name="T69" fmla="*/ 425 h 429"/>
                <a:gd name="T70" fmla="*/ 214 w 371"/>
                <a:gd name="T71" fmla="*/ 428 h 429"/>
                <a:gd name="T72" fmla="*/ 186 w 371"/>
                <a:gd name="T73" fmla="*/ 429 h 429"/>
                <a:gd name="T74" fmla="*/ 148 w 371"/>
                <a:gd name="T75" fmla="*/ 427 h 429"/>
                <a:gd name="T76" fmla="*/ 114 w 371"/>
                <a:gd name="T77" fmla="*/ 421 h 429"/>
                <a:gd name="T78" fmla="*/ 84 w 371"/>
                <a:gd name="T79" fmla="*/ 412 h 429"/>
                <a:gd name="T80" fmla="*/ 59 w 371"/>
                <a:gd name="T81" fmla="*/ 399 h 429"/>
                <a:gd name="T82" fmla="*/ 39 w 371"/>
                <a:gd name="T83" fmla="*/ 383 h 429"/>
                <a:gd name="T84" fmla="*/ 21 w 371"/>
                <a:gd name="T85" fmla="*/ 360 h 429"/>
                <a:gd name="T86" fmla="*/ 13 w 371"/>
                <a:gd name="T87" fmla="*/ 347 h 429"/>
                <a:gd name="T88" fmla="*/ 9 w 371"/>
                <a:gd name="T89" fmla="*/ 333 h 429"/>
                <a:gd name="T90" fmla="*/ 4 w 371"/>
                <a:gd name="T91" fmla="*/ 317 h 429"/>
                <a:gd name="T92" fmla="*/ 2 w 371"/>
                <a:gd name="T93" fmla="*/ 300 h 429"/>
                <a:gd name="T94" fmla="*/ 1 w 371"/>
                <a:gd name="T95" fmla="*/ 280 h 429"/>
                <a:gd name="T96" fmla="*/ 0 w 371"/>
                <a:gd name="T97" fmla="*/ 257 h 429"/>
                <a:gd name="T98" fmla="*/ 0 w 371"/>
                <a:gd name="T9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429">
                  <a:moveTo>
                    <a:pt x="0" y="0"/>
                  </a:moveTo>
                  <a:lnTo>
                    <a:pt x="91" y="0"/>
                  </a:lnTo>
                  <a:lnTo>
                    <a:pt x="91" y="255"/>
                  </a:lnTo>
                  <a:lnTo>
                    <a:pt x="91" y="274"/>
                  </a:lnTo>
                  <a:lnTo>
                    <a:pt x="93" y="291"/>
                  </a:lnTo>
                  <a:lnTo>
                    <a:pt x="96" y="304"/>
                  </a:lnTo>
                  <a:lnTo>
                    <a:pt x="103" y="319"/>
                  </a:lnTo>
                  <a:lnTo>
                    <a:pt x="114" y="333"/>
                  </a:lnTo>
                  <a:lnTo>
                    <a:pt x="128" y="342"/>
                  </a:lnTo>
                  <a:lnTo>
                    <a:pt x="147" y="351"/>
                  </a:lnTo>
                  <a:lnTo>
                    <a:pt x="166" y="356"/>
                  </a:lnTo>
                  <a:lnTo>
                    <a:pt x="187" y="358"/>
                  </a:lnTo>
                  <a:lnTo>
                    <a:pt x="207" y="357"/>
                  </a:lnTo>
                  <a:lnTo>
                    <a:pt x="225" y="352"/>
                  </a:lnTo>
                  <a:lnTo>
                    <a:pt x="242" y="347"/>
                  </a:lnTo>
                  <a:lnTo>
                    <a:pt x="255" y="338"/>
                  </a:lnTo>
                  <a:lnTo>
                    <a:pt x="265" y="328"/>
                  </a:lnTo>
                  <a:lnTo>
                    <a:pt x="273" y="316"/>
                  </a:lnTo>
                  <a:lnTo>
                    <a:pt x="276" y="306"/>
                  </a:lnTo>
                  <a:lnTo>
                    <a:pt x="279" y="293"/>
                  </a:lnTo>
                  <a:lnTo>
                    <a:pt x="280" y="277"/>
                  </a:lnTo>
                  <a:lnTo>
                    <a:pt x="280" y="255"/>
                  </a:lnTo>
                  <a:lnTo>
                    <a:pt x="280" y="0"/>
                  </a:lnTo>
                  <a:lnTo>
                    <a:pt x="371" y="0"/>
                  </a:lnTo>
                  <a:lnTo>
                    <a:pt x="371" y="250"/>
                  </a:lnTo>
                  <a:lnTo>
                    <a:pt x="370" y="283"/>
                  </a:lnTo>
                  <a:lnTo>
                    <a:pt x="367" y="311"/>
                  </a:lnTo>
                  <a:lnTo>
                    <a:pt x="360" y="335"/>
                  </a:lnTo>
                  <a:lnTo>
                    <a:pt x="351" y="354"/>
                  </a:lnTo>
                  <a:lnTo>
                    <a:pt x="339" y="372"/>
                  </a:lnTo>
                  <a:lnTo>
                    <a:pt x="325" y="387"/>
                  </a:lnTo>
                  <a:lnTo>
                    <a:pt x="308" y="400"/>
                  </a:lnTo>
                  <a:lnTo>
                    <a:pt x="288" y="410"/>
                  </a:lnTo>
                  <a:lnTo>
                    <a:pt x="266" y="419"/>
                  </a:lnTo>
                  <a:lnTo>
                    <a:pt x="242" y="425"/>
                  </a:lnTo>
                  <a:lnTo>
                    <a:pt x="214" y="428"/>
                  </a:lnTo>
                  <a:lnTo>
                    <a:pt x="186" y="429"/>
                  </a:lnTo>
                  <a:lnTo>
                    <a:pt x="148" y="427"/>
                  </a:lnTo>
                  <a:lnTo>
                    <a:pt x="114" y="421"/>
                  </a:lnTo>
                  <a:lnTo>
                    <a:pt x="84" y="412"/>
                  </a:lnTo>
                  <a:lnTo>
                    <a:pt x="59" y="399"/>
                  </a:lnTo>
                  <a:lnTo>
                    <a:pt x="39" y="383"/>
                  </a:lnTo>
                  <a:lnTo>
                    <a:pt x="21" y="360"/>
                  </a:lnTo>
                  <a:lnTo>
                    <a:pt x="13" y="347"/>
                  </a:lnTo>
                  <a:lnTo>
                    <a:pt x="9" y="333"/>
                  </a:lnTo>
                  <a:lnTo>
                    <a:pt x="4" y="317"/>
                  </a:lnTo>
                  <a:lnTo>
                    <a:pt x="2" y="300"/>
                  </a:lnTo>
                  <a:lnTo>
                    <a:pt x="1" y="280"/>
                  </a:lnTo>
                  <a:lnTo>
                    <a:pt x="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" name="Freeform 20"/>
            <p:cNvSpPr>
              <a:spLocks noEditPoints="1"/>
            </p:cNvSpPr>
            <p:nvPr userDrawn="1"/>
          </p:nvSpPr>
          <p:spPr bwMode="auto">
            <a:xfrm>
              <a:off x="8307388" y="696913"/>
              <a:ext cx="155575" cy="168275"/>
            </a:xfrm>
            <a:custGeom>
              <a:avLst/>
              <a:gdLst>
                <a:gd name="T0" fmla="*/ 90 w 388"/>
                <a:gd name="T1" fmla="*/ 188 h 426"/>
                <a:gd name="T2" fmla="*/ 237 w 388"/>
                <a:gd name="T3" fmla="*/ 187 h 426"/>
                <a:gd name="T4" fmla="*/ 263 w 388"/>
                <a:gd name="T5" fmla="*/ 177 h 426"/>
                <a:gd name="T6" fmla="*/ 280 w 388"/>
                <a:gd name="T7" fmla="*/ 150 h 426"/>
                <a:gd name="T8" fmla="*/ 280 w 388"/>
                <a:gd name="T9" fmla="*/ 111 h 426"/>
                <a:gd name="T10" fmla="*/ 265 w 388"/>
                <a:gd name="T11" fmla="*/ 86 h 426"/>
                <a:gd name="T12" fmla="*/ 237 w 388"/>
                <a:gd name="T13" fmla="*/ 77 h 426"/>
                <a:gd name="T14" fmla="*/ 90 w 388"/>
                <a:gd name="T15" fmla="*/ 76 h 426"/>
                <a:gd name="T16" fmla="*/ 208 w 388"/>
                <a:gd name="T17" fmla="*/ 0 h 426"/>
                <a:gd name="T18" fmla="*/ 265 w 388"/>
                <a:gd name="T19" fmla="*/ 3 h 426"/>
                <a:gd name="T20" fmla="*/ 305 w 388"/>
                <a:gd name="T21" fmla="*/ 10 h 426"/>
                <a:gd name="T22" fmla="*/ 336 w 388"/>
                <a:gd name="T23" fmla="*/ 25 h 426"/>
                <a:gd name="T24" fmla="*/ 361 w 388"/>
                <a:gd name="T25" fmla="*/ 50 h 426"/>
                <a:gd name="T26" fmla="*/ 379 w 388"/>
                <a:gd name="T27" fmla="*/ 90 h 426"/>
                <a:gd name="T28" fmla="*/ 381 w 388"/>
                <a:gd name="T29" fmla="*/ 149 h 426"/>
                <a:gd name="T30" fmla="*/ 362 w 388"/>
                <a:gd name="T31" fmla="*/ 198 h 426"/>
                <a:gd name="T32" fmla="*/ 326 w 388"/>
                <a:gd name="T33" fmla="*/ 232 h 426"/>
                <a:gd name="T34" fmla="*/ 325 w 388"/>
                <a:gd name="T35" fmla="*/ 251 h 426"/>
                <a:gd name="T36" fmla="*/ 358 w 388"/>
                <a:gd name="T37" fmla="*/ 282 h 426"/>
                <a:gd name="T38" fmla="*/ 375 w 388"/>
                <a:gd name="T39" fmla="*/ 330 h 426"/>
                <a:gd name="T40" fmla="*/ 379 w 388"/>
                <a:gd name="T41" fmla="*/ 374 h 426"/>
                <a:gd name="T42" fmla="*/ 382 w 388"/>
                <a:gd name="T43" fmla="*/ 395 h 426"/>
                <a:gd name="T44" fmla="*/ 384 w 388"/>
                <a:gd name="T45" fmla="*/ 408 h 426"/>
                <a:gd name="T46" fmla="*/ 388 w 388"/>
                <a:gd name="T47" fmla="*/ 426 h 426"/>
                <a:gd name="T48" fmla="*/ 286 w 388"/>
                <a:gd name="T49" fmla="*/ 421 h 426"/>
                <a:gd name="T50" fmla="*/ 284 w 388"/>
                <a:gd name="T51" fmla="*/ 414 h 426"/>
                <a:gd name="T52" fmla="*/ 282 w 388"/>
                <a:gd name="T53" fmla="*/ 403 h 426"/>
                <a:gd name="T54" fmla="*/ 279 w 388"/>
                <a:gd name="T55" fmla="*/ 365 h 426"/>
                <a:gd name="T56" fmla="*/ 268 w 388"/>
                <a:gd name="T57" fmla="*/ 317 h 426"/>
                <a:gd name="T58" fmla="*/ 248 w 388"/>
                <a:gd name="T59" fmla="*/ 285 h 426"/>
                <a:gd name="T60" fmla="*/ 214 w 388"/>
                <a:gd name="T61" fmla="*/ 269 h 426"/>
                <a:gd name="T62" fmla="*/ 163 w 388"/>
                <a:gd name="T63" fmla="*/ 265 h 426"/>
                <a:gd name="T64" fmla="*/ 90 w 388"/>
                <a:gd name="T65" fmla="*/ 426 h 426"/>
                <a:gd name="T66" fmla="*/ 0 w 388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426">
                  <a:moveTo>
                    <a:pt x="90" y="76"/>
                  </a:moveTo>
                  <a:lnTo>
                    <a:pt x="90" y="188"/>
                  </a:lnTo>
                  <a:lnTo>
                    <a:pt x="217" y="188"/>
                  </a:lnTo>
                  <a:lnTo>
                    <a:pt x="237" y="187"/>
                  </a:lnTo>
                  <a:lnTo>
                    <a:pt x="252" y="184"/>
                  </a:lnTo>
                  <a:lnTo>
                    <a:pt x="263" y="177"/>
                  </a:lnTo>
                  <a:lnTo>
                    <a:pt x="274" y="166"/>
                  </a:lnTo>
                  <a:lnTo>
                    <a:pt x="280" y="150"/>
                  </a:lnTo>
                  <a:lnTo>
                    <a:pt x="282" y="130"/>
                  </a:lnTo>
                  <a:lnTo>
                    <a:pt x="280" y="111"/>
                  </a:lnTo>
                  <a:lnTo>
                    <a:pt x="274" y="97"/>
                  </a:lnTo>
                  <a:lnTo>
                    <a:pt x="265" y="86"/>
                  </a:lnTo>
                  <a:lnTo>
                    <a:pt x="251" y="80"/>
                  </a:lnTo>
                  <a:lnTo>
                    <a:pt x="237" y="77"/>
                  </a:lnTo>
                  <a:lnTo>
                    <a:pt x="217" y="76"/>
                  </a:lnTo>
                  <a:lnTo>
                    <a:pt x="90" y="76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38" y="1"/>
                  </a:lnTo>
                  <a:lnTo>
                    <a:pt x="265" y="3"/>
                  </a:lnTo>
                  <a:lnTo>
                    <a:pt x="286" y="6"/>
                  </a:lnTo>
                  <a:lnTo>
                    <a:pt x="305" y="10"/>
                  </a:lnTo>
                  <a:lnTo>
                    <a:pt x="321" y="17"/>
                  </a:lnTo>
                  <a:lnTo>
                    <a:pt x="336" y="25"/>
                  </a:lnTo>
                  <a:lnTo>
                    <a:pt x="349" y="36"/>
                  </a:lnTo>
                  <a:lnTo>
                    <a:pt x="361" y="50"/>
                  </a:lnTo>
                  <a:lnTo>
                    <a:pt x="370" y="65"/>
                  </a:lnTo>
                  <a:lnTo>
                    <a:pt x="379" y="90"/>
                  </a:lnTo>
                  <a:lnTo>
                    <a:pt x="383" y="119"/>
                  </a:lnTo>
                  <a:lnTo>
                    <a:pt x="381" y="149"/>
                  </a:lnTo>
                  <a:lnTo>
                    <a:pt x="373" y="176"/>
                  </a:lnTo>
                  <a:lnTo>
                    <a:pt x="362" y="198"/>
                  </a:lnTo>
                  <a:lnTo>
                    <a:pt x="347" y="216"/>
                  </a:lnTo>
                  <a:lnTo>
                    <a:pt x="326" y="232"/>
                  </a:lnTo>
                  <a:lnTo>
                    <a:pt x="302" y="243"/>
                  </a:lnTo>
                  <a:lnTo>
                    <a:pt x="325" y="251"/>
                  </a:lnTo>
                  <a:lnTo>
                    <a:pt x="343" y="265"/>
                  </a:lnTo>
                  <a:lnTo>
                    <a:pt x="358" y="282"/>
                  </a:lnTo>
                  <a:lnTo>
                    <a:pt x="369" y="304"/>
                  </a:lnTo>
                  <a:lnTo>
                    <a:pt x="375" y="330"/>
                  </a:lnTo>
                  <a:lnTo>
                    <a:pt x="378" y="361"/>
                  </a:lnTo>
                  <a:lnTo>
                    <a:pt x="379" y="374"/>
                  </a:lnTo>
                  <a:lnTo>
                    <a:pt x="381" y="386"/>
                  </a:lnTo>
                  <a:lnTo>
                    <a:pt x="382" y="395"/>
                  </a:lnTo>
                  <a:lnTo>
                    <a:pt x="383" y="403"/>
                  </a:lnTo>
                  <a:lnTo>
                    <a:pt x="384" y="408"/>
                  </a:lnTo>
                  <a:lnTo>
                    <a:pt x="385" y="415"/>
                  </a:lnTo>
                  <a:lnTo>
                    <a:pt x="388" y="426"/>
                  </a:lnTo>
                  <a:lnTo>
                    <a:pt x="288" y="426"/>
                  </a:lnTo>
                  <a:lnTo>
                    <a:pt x="286" y="421"/>
                  </a:lnTo>
                  <a:lnTo>
                    <a:pt x="285" y="417"/>
                  </a:lnTo>
                  <a:lnTo>
                    <a:pt x="284" y="414"/>
                  </a:lnTo>
                  <a:lnTo>
                    <a:pt x="283" y="409"/>
                  </a:lnTo>
                  <a:lnTo>
                    <a:pt x="282" y="403"/>
                  </a:lnTo>
                  <a:lnTo>
                    <a:pt x="280" y="383"/>
                  </a:lnTo>
                  <a:lnTo>
                    <a:pt x="279" y="365"/>
                  </a:lnTo>
                  <a:lnTo>
                    <a:pt x="274" y="339"/>
                  </a:lnTo>
                  <a:lnTo>
                    <a:pt x="268" y="317"/>
                  </a:lnTo>
                  <a:lnTo>
                    <a:pt x="260" y="300"/>
                  </a:lnTo>
                  <a:lnTo>
                    <a:pt x="248" y="285"/>
                  </a:lnTo>
                  <a:lnTo>
                    <a:pt x="233" y="276"/>
                  </a:lnTo>
                  <a:lnTo>
                    <a:pt x="214" y="269"/>
                  </a:lnTo>
                  <a:lnTo>
                    <a:pt x="191" y="266"/>
                  </a:lnTo>
                  <a:lnTo>
                    <a:pt x="163" y="265"/>
                  </a:lnTo>
                  <a:lnTo>
                    <a:pt x="90" y="265"/>
                  </a:lnTo>
                  <a:lnTo>
                    <a:pt x="9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" name="Freeform 21"/>
            <p:cNvSpPr>
              <a:spLocks noEditPoints="1"/>
            </p:cNvSpPr>
            <p:nvPr userDrawn="1"/>
          </p:nvSpPr>
          <p:spPr bwMode="auto">
            <a:xfrm>
              <a:off x="8477250" y="695325"/>
              <a:ext cx="166687" cy="171450"/>
            </a:xfrm>
            <a:custGeom>
              <a:avLst/>
              <a:gdLst>
                <a:gd name="T0" fmla="*/ 190 w 419"/>
                <a:gd name="T1" fmla="*/ 73 h 431"/>
                <a:gd name="T2" fmla="*/ 155 w 419"/>
                <a:gd name="T3" fmla="*/ 83 h 431"/>
                <a:gd name="T4" fmla="*/ 129 w 419"/>
                <a:gd name="T5" fmla="*/ 101 h 431"/>
                <a:gd name="T6" fmla="*/ 110 w 419"/>
                <a:gd name="T7" fmla="*/ 132 h 431"/>
                <a:gd name="T8" fmla="*/ 100 w 419"/>
                <a:gd name="T9" fmla="*/ 182 h 431"/>
                <a:gd name="T10" fmla="*/ 100 w 419"/>
                <a:gd name="T11" fmla="*/ 250 h 431"/>
                <a:gd name="T12" fmla="*/ 113 w 419"/>
                <a:gd name="T13" fmla="*/ 305 h 431"/>
                <a:gd name="T14" fmla="*/ 141 w 419"/>
                <a:gd name="T15" fmla="*/ 340 h 431"/>
                <a:gd name="T16" fmla="*/ 182 w 419"/>
                <a:gd name="T17" fmla="*/ 357 h 431"/>
                <a:gd name="T18" fmla="*/ 236 w 419"/>
                <a:gd name="T19" fmla="*/ 357 h 431"/>
                <a:gd name="T20" fmla="*/ 278 w 419"/>
                <a:gd name="T21" fmla="*/ 340 h 431"/>
                <a:gd name="T22" fmla="*/ 305 w 419"/>
                <a:gd name="T23" fmla="*/ 305 h 431"/>
                <a:gd name="T24" fmla="*/ 318 w 419"/>
                <a:gd name="T25" fmla="*/ 250 h 431"/>
                <a:gd name="T26" fmla="*/ 318 w 419"/>
                <a:gd name="T27" fmla="*/ 181 h 431"/>
                <a:gd name="T28" fmla="*/ 305 w 419"/>
                <a:gd name="T29" fmla="*/ 125 h 431"/>
                <a:gd name="T30" fmla="*/ 279 w 419"/>
                <a:gd name="T31" fmla="*/ 91 h 431"/>
                <a:gd name="T32" fmla="*/ 236 w 419"/>
                <a:gd name="T33" fmla="*/ 74 h 431"/>
                <a:gd name="T34" fmla="*/ 209 w 419"/>
                <a:gd name="T35" fmla="*/ 0 h 431"/>
                <a:gd name="T36" fmla="*/ 280 w 419"/>
                <a:gd name="T37" fmla="*/ 7 h 431"/>
                <a:gd name="T38" fmla="*/ 337 w 419"/>
                <a:gd name="T39" fmla="*/ 30 h 431"/>
                <a:gd name="T40" fmla="*/ 378 w 419"/>
                <a:gd name="T41" fmla="*/ 66 h 431"/>
                <a:gd name="T42" fmla="*/ 400 w 419"/>
                <a:gd name="T43" fmla="*/ 107 h 431"/>
                <a:gd name="T44" fmla="*/ 415 w 419"/>
                <a:gd name="T45" fmla="*/ 160 h 431"/>
                <a:gd name="T46" fmla="*/ 419 w 419"/>
                <a:gd name="T47" fmla="*/ 222 h 431"/>
                <a:gd name="T48" fmla="*/ 411 w 419"/>
                <a:gd name="T49" fmla="*/ 292 h 431"/>
                <a:gd name="T50" fmla="*/ 389 w 419"/>
                <a:gd name="T51" fmla="*/ 350 h 431"/>
                <a:gd name="T52" fmla="*/ 353 w 419"/>
                <a:gd name="T53" fmla="*/ 391 h 431"/>
                <a:gd name="T54" fmla="*/ 316 w 419"/>
                <a:gd name="T55" fmla="*/ 413 h 431"/>
                <a:gd name="T56" fmla="*/ 270 w 419"/>
                <a:gd name="T57" fmla="*/ 426 h 431"/>
                <a:gd name="T58" fmla="*/ 215 w 419"/>
                <a:gd name="T59" fmla="*/ 431 h 431"/>
                <a:gd name="T60" fmla="*/ 140 w 419"/>
                <a:gd name="T61" fmla="*/ 422 h 431"/>
                <a:gd name="T62" fmla="*/ 79 w 419"/>
                <a:gd name="T63" fmla="*/ 397 h 431"/>
                <a:gd name="T64" fmla="*/ 37 w 419"/>
                <a:gd name="T65" fmla="*/ 356 h 431"/>
                <a:gd name="T66" fmla="*/ 13 w 419"/>
                <a:gd name="T67" fmla="*/ 309 h 431"/>
                <a:gd name="T68" fmla="*/ 1 w 419"/>
                <a:gd name="T69" fmla="*/ 251 h 431"/>
                <a:gd name="T70" fmla="*/ 1 w 419"/>
                <a:gd name="T71" fmla="*/ 179 h 431"/>
                <a:gd name="T72" fmla="*/ 16 w 419"/>
                <a:gd name="T73" fmla="*/ 111 h 431"/>
                <a:gd name="T74" fmla="*/ 44 w 419"/>
                <a:gd name="T75" fmla="*/ 61 h 431"/>
                <a:gd name="T76" fmla="*/ 82 w 419"/>
                <a:gd name="T77" fmla="*/ 29 h 431"/>
                <a:gd name="T78" fmla="*/ 127 w 419"/>
                <a:gd name="T79" fmla="*/ 10 h 431"/>
                <a:gd name="T80" fmla="*/ 180 w 419"/>
                <a:gd name="T81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9" h="431">
                  <a:moveTo>
                    <a:pt x="210" y="72"/>
                  </a:moveTo>
                  <a:lnTo>
                    <a:pt x="190" y="73"/>
                  </a:lnTo>
                  <a:lnTo>
                    <a:pt x="171" y="76"/>
                  </a:lnTo>
                  <a:lnTo>
                    <a:pt x="155" y="83"/>
                  </a:lnTo>
                  <a:lnTo>
                    <a:pt x="141" y="91"/>
                  </a:lnTo>
                  <a:lnTo>
                    <a:pt x="129" y="101"/>
                  </a:lnTo>
                  <a:lnTo>
                    <a:pt x="119" y="114"/>
                  </a:lnTo>
                  <a:lnTo>
                    <a:pt x="110" y="132"/>
                  </a:lnTo>
                  <a:lnTo>
                    <a:pt x="104" y="155"/>
                  </a:lnTo>
                  <a:lnTo>
                    <a:pt x="100" y="182"/>
                  </a:lnTo>
                  <a:lnTo>
                    <a:pt x="99" y="215"/>
                  </a:lnTo>
                  <a:lnTo>
                    <a:pt x="100" y="250"/>
                  </a:lnTo>
                  <a:lnTo>
                    <a:pt x="106" y="280"/>
                  </a:lnTo>
                  <a:lnTo>
                    <a:pt x="113" y="305"/>
                  </a:lnTo>
                  <a:lnTo>
                    <a:pt x="125" y="325"/>
                  </a:lnTo>
                  <a:lnTo>
                    <a:pt x="141" y="340"/>
                  </a:lnTo>
                  <a:lnTo>
                    <a:pt x="159" y="351"/>
                  </a:lnTo>
                  <a:lnTo>
                    <a:pt x="182" y="357"/>
                  </a:lnTo>
                  <a:lnTo>
                    <a:pt x="210" y="360"/>
                  </a:lnTo>
                  <a:lnTo>
                    <a:pt x="236" y="357"/>
                  </a:lnTo>
                  <a:lnTo>
                    <a:pt x="259" y="351"/>
                  </a:lnTo>
                  <a:lnTo>
                    <a:pt x="278" y="340"/>
                  </a:lnTo>
                  <a:lnTo>
                    <a:pt x="293" y="325"/>
                  </a:lnTo>
                  <a:lnTo>
                    <a:pt x="305" y="305"/>
                  </a:lnTo>
                  <a:lnTo>
                    <a:pt x="313" y="280"/>
                  </a:lnTo>
                  <a:lnTo>
                    <a:pt x="318" y="250"/>
                  </a:lnTo>
                  <a:lnTo>
                    <a:pt x="319" y="216"/>
                  </a:lnTo>
                  <a:lnTo>
                    <a:pt x="318" y="181"/>
                  </a:lnTo>
                  <a:lnTo>
                    <a:pt x="313" y="150"/>
                  </a:lnTo>
                  <a:lnTo>
                    <a:pt x="305" y="125"/>
                  </a:lnTo>
                  <a:lnTo>
                    <a:pt x="293" y="106"/>
                  </a:lnTo>
                  <a:lnTo>
                    <a:pt x="279" y="91"/>
                  </a:lnTo>
                  <a:lnTo>
                    <a:pt x="259" y="80"/>
                  </a:lnTo>
                  <a:lnTo>
                    <a:pt x="236" y="74"/>
                  </a:lnTo>
                  <a:lnTo>
                    <a:pt x="210" y="72"/>
                  </a:lnTo>
                  <a:close/>
                  <a:moveTo>
                    <a:pt x="209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1" y="17"/>
                  </a:lnTo>
                  <a:lnTo>
                    <a:pt x="337" y="30"/>
                  </a:lnTo>
                  <a:lnTo>
                    <a:pt x="360" y="46"/>
                  </a:lnTo>
                  <a:lnTo>
                    <a:pt x="378" y="66"/>
                  </a:lnTo>
                  <a:lnTo>
                    <a:pt x="390" y="85"/>
                  </a:lnTo>
                  <a:lnTo>
                    <a:pt x="400" y="107"/>
                  </a:lnTo>
                  <a:lnTo>
                    <a:pt x="408" y="132"/>
                  </a:lnTo>
                  <a:lnTo>
                    <a:pt x="415" y="160"/>
                  </a:lnTo>
                  <a:lnTo>
                    <a:pt x="418" y="190"/>
                  </a:lnTo>
                  <a:lnTo>
                    <a:pt x="419" y="222"/>
                  </a:lnTo>
                  <a:lnTo>
                    <a:pt x="417" y="258"/>
                  </a:lnTo>
                  <a:lnTo>
                    <a:pt x="411" y="292"/>
                  </a:lnTo>
                  <a:lnTo>
                    <a:pt x="402" y="322"/>
                  </a:lnTo>
                  <a:lnTo>
                    <a:pt x="389" y="350"/>
                  </a:lnTo>
                  <a:lnTo>
                    <a:pt x="373" y="373"/>
                  </a:lnTo>
                  <a:lnTo>
                    <a:pt x="353" y="391"/>
                  </a:lnTo>
                  <a:lnTo>
                    <a:pt x="336" y="403"/>
                  </a:lnTo>
                  <a:lnTo>
                    <a:pt x="316" y="413"/>
                  </a:lnTo>
                  <a:lnTo>
                    <a:pt x="294" y="421"/>
                  </a:lnTo>
                  <a:lnTo>
                    <a:pt x="270" y="426"/>
                  </a:lnTo>
                  <a:lnTo>
                    <a:pt x="244" y="430"/>
                  </a:lnTo>
                  <a:lnTo>
                    <a:pt x="215" y="431"/>
                  </a:lnTo>
                  <a:lnTo>
                    <a:pt x="176" y="429"/>
                  </a:lnTo>
                  <a:lnTo>
                    <a:pt x="140" y="422"/>
                  </a:lnTo>
                  <a:lnTo>
                    <a:pt x="108" y="412"/>
                  </a:lnTo>
                  <a:lnTo>
                    <a:pt x="79" y="397"/>
                  </a:lnTo>
                  <a:lnTo>
                    <a:pt x="55" y="379"/>
                  </a:lnTo>
                  <a:lnTo>
                    <a:pt x="37" y="356"/>
                  </a:lnTo>
                  <a:lnTo>
                    <a:pt x="23" y="334"/>
                  </a:lnTo>
                  <a:lnTo>
                    <a:pt x="13" y="309"/>
                  </a:lnTo>
                  <a:lnTo>
                    <a:pt x="5" y="282"/>
                  </a:lnTo>
                  <a:lnTo>
                    <a:pt x="1" y="251"/>
                  </a:lnTo>
                  <a:lnTo>
                    <a:pt x="0" y="218"/>
                  </a:lnTo>
                  <a:lnTo>
                    <a:pt x="1" y="179"/>
                  </a:lnTo>
                  <a:lnTo>
                    <a:pt x="6" y="143"/>
                  </a:lnTo>
                  <a:lnTo>
                    <a:pt x="16" y="111"/>
                  </a:lnTo>
                  <a:lnTo>
                    <a:pt x="28" y="84"/>
                  </a:lnTo>
                  <a:lnTo>
                    <a:pt x="44" y="61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2" y="19"/>
                  </a:lnTo>
                  <a:lnTo>
                    <a:pt x="127" y="10"/>
                  </a:lnTo>
                  <a:lnTo>
                    <a:pt x="152" y="5"/>
                  </a:lnTo>
                  <a:lnTo>
                    <a:pt x="180" y="1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" name="Freeform 22"/>
            <p:cNvSpPr>
              <a:spLocks/>
            </p:cNvSpPr>
            <p:nvPr userDrawn="1"/>
          </p:nvSpPr>
          <p:spPr bwMode="auto">
            <a:xfrm>
              <a:off x="8666163" y="696913"/>
              <a:ext cx="147637" cy="168275"/>
            </a:xfrm>
            <a:custGeom>
              <a:avLst/>
              <a:gdLst>
                <a:gd name="T0" fmla="*/ 0 w 371"/>
                <a:gd name="T1" fmla="*/ 0 h 426"/>
                <a:gd name="T2" fmla="*/ 116 w 371"/>
                <a:gd name="T3" fmla="*/ 0 h 426"/>
                <a:gd name="T4" fmla="*/ 286 w 371"/>
                <a:gd name="T5" fmla="*/ 317 h 426"/>
                <a:gd name="T6" fmla="*/ 286 w 371"/>
                <a:gd name="T7" fmla="*/ 0 h 426"/>
                <a:gd name="T8" fmla="*/ 371 w 371"/>
                <a:gd name="T9" fmla="*/ 0 h 426"/>
                <a:gd name="T10" fmla="*/ 371 w 371"/>
                <a:gd name="T11" fmla="*/ 426 h 426"/>
                <a:gd name="T12" fmla="*/ 260 w 371"/>
                <a:gd name="T13" fmla="*/ 426 h 426"/>
                <a:gd name="T14" fmla="*/ 85 w 371"/>
                <a:gd name="T15" fmla="*/ 113 h 426"/>
                <a:gd name="T16" fmla="*/ 85 w 371"/>
                <a:gd name="T17" fmla="*/ 426 h 426"/>
                <a:gd name="T18" fmla="*/ 0 w 371"/>
                <a:gd name="T19" fmla="*/ 426 h 426"/>
                <a:gd name="T20" fmla="*/ 0 w 371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426">
                  <a:moveTo>
                    <a:pt x="0" y="0"/>
                  </a:moveTo>
                  <a:lnTo>
                    <a:pt x="116" y="0"/>
                  </a:lnTo>
                  <a:lnTo>
                    <a:pt x="286" y="317"/>
                  </a:lnTo>
                  <a:lnTo>
                    <a:pt x="286" y="0"/>
                  </a:lnTo>
                  <a:lnTo>
                    <a:pt x="371" y="0"/>
                  </a:lnTo>
                  <a:lnTo>
                    <a:pt x="371" y="426"/>
                  </a:lnTo>
                  <a:lnTo>
                    <a:pt x="260" y="426"/>
                  </a:lnTo>
                  <a:lnTo>
                    <a:pt x="85" y="113"/>
                  </a:lnTo>
                  <a:lnTo>
                    <a:pt x="85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" name="Freeform 23"/>
            <p:cNvSpPr>
              <a:spLocks/>
            </p:cNvSpPr>
            <p:nvPr userDrawn="1"/>
          </p:nvSpPr>
          <p:spPr bwMode="auto">
            <a:xfrm>
              <a:off x="7546975" y="307975"/>
              <a:ext cx="239712" cy="239712"/>
            </a:xfrm>
            <a:custGeom>
              <a:avLst/>
              <a:gdLst>
                <a:gd name="T0" fmla="*/ 604 w 604"/>
                <a:gd name="T1" fmla="*/ 0 h 603"/>
                <a:gd name="T2" fmla="*/ 604 w 604"/>
                <a:gd name="T3" fmla="*/ 23 h 603"/>
                <a:gd name="T4" fmla="*/ 604 w 604"/>
                <a:gd name="T5" fmla="*/ 51 h 603"/>
                <a:gd name="T6" fmla="*/ 604 w 604"/>
                <a:gd name="T7" fmla="*/ 79 h 603"/>
                <a:gd name="T8" fmla="*/ 604 w 604"/>
                <a:gd name="T9" fmla="*/ 108 h 603"/>
                <a:gd name="T10" fmla="*/ 604 w 604"/>
                <a:gd name="T11" fmla="*/ 135 h 603"/>
                <a:gd name="T12" fmla="*/ 604 w 604"/>
                <a:gd name="T13" fmla="*/ 159 h 603"/>
                <a:gd name="T14" fmla="*/ 604 w 604"/>
                <a:gd name="T15" fmla="*/ 178 h 603"/>
                <a:gd name="T16" fmla="*/ 604 w 604"/>
                <a:gd name="T17" fmla="*/ 189 h 603"/>
                <a:gd name="T18" fmla="*/ 600 w 604"/>
                <a:gd name="T19" fmla="*/ 212 h 603"/>
                <a:gd name="T20" fmla="*/ 591 w 604"/>
                <a:gd name="T21" fmla="*/ 234 h 603"/>
                <a:gd name="T22" fmla="*/ 576 w 604"/>
                <a:gd name="T23" fmla="*/ 253 h 603"/>
                <a:gd name="T24" fmla="*/ 558 w 604"/>
                <a:gd name="T25" fmla="*/ 272 h 603"/>
                <a:gd name="T26" fmla="*/ 535 w 604"/>
                <a:gd name="T27" fmla="*/ 291 h 603"/>
                <a:gd name="T28" fmla="*/ 507 w 604"/>
                <a:gd name="T29" fmla="*/ 308 h 603"/>
                <a:gd name="T30" fmla="*/ 478 w 604"/>
                <a:gd name="T31" fmla="*/ 325 h 603"/>
                <a:gd name="T32" fmla="*/ 445 w 604"/>
                <a:gd name="T33" fmla="*/ 341 h 603"/>
                <a:gd name="T34" fmla="*/ 410 w 604"/>
                <a:gd name="T35" fmla="*/ 357 h 603"/>
                <a:gd name="T36" fmla="*/ 373 w 604"/>
                <a:gd name="T37" fmla="*/ 373 h 603"/>
                <a:gd name="T38" fmla="*/ 335 w 604"/>
                <a:gd name="T39" fmla="*/ 388 h 603"/>
                <a:gd name="T40" fmla="*/ 302 w 604"/>
                <a:gd name="T41" fmla="*/ 402 h 603"/>
                <a:gd name="T42" fmla="*/ 265 w 604"/>
                <a:gd name="T43" fmla="*/ 417 h 603"/>
                <a:gd name="T44" fmla="*/ 228 w 604"/>
                <a:gd name="T45" fmla="*/ 434 h 603"/>
                <a:gd name="T46" fmla="*/ 190 w 604"/>
                <a:gd name="T47" fmla="*/ 452 h 603"/>
                <a:gd name="T48" fmla="*/ 153 w 604"/>
                <a:gd name="T49" fmla="*/ 472 h 603"/>
                <a:gd name="T50" fmla="*/ 116 w 604"/>
                <a:gd name="T51" fmla="*/ 494 h 603"/>
                <a:gd name="T52" fmla="*/ 83 w 604"/>
                <a:gd name="T53" fmla="*/ 517 h 603"/>
                <a:gd name="T54" fmla="*/ 51 w 604"/>
                <a:gd name="T55" fmla="*/ 544 h 603"/>
                <a:gd name="T56" fmla="*/ 23 w 604"/>
                <a:gd name="T57" fmla="*/ 572 h 603"/>
                <a:gd name="T58" fmla="*/ 0 w 604"/>
                <a:gd name="T59" fmla="*/ 603 h 603"/>
                <a:gd name="T60" fmla="*/ 20 w 604"/>
                <a:gd name="T61" fmla="*/ 544 h 603"/>
                <a:gd name="T62" fmla="*/ 40 w 604"/>
                <a:gd name="T63" fmla="*/ 482 h 603"/>
                <a:gd name="T64" fmla="*/ 61 w 604"/>
                <a:gd name="T65" fmla="*/ 421 h 603"/>
                <a:gd name="T66" fmla="*/ 79 w 604"/>
                <a:gd name="T67" fmla="*/ 362 h 603"/>
                <a:gd name="T68" fmla="*/ 90 w 604"/>
                <a:gd name="T69" fmla="*/ 336 h 603"/>
                <a:gd name="T70" fmla="*/ 106 w 604"/>
                <a:gd name="T71" fmla="*/ 313 h 603"/>
                <a:gd name="T72" fmla="*/ 124 w 604"/>
                <a:gd name="T73" fmla="*/ 292 h 603"/>
                <a:gd name="T74" fmla="*/ 147 w 604"/>
                <a:gd name="T75" fmla="*/ 272 h 603"/>
                <a:gd name="T76" fmla="*/ 175 w 604"/>
                <a:gd name="T77" fmla="*/ 253 h 603"/>
                <a:gd name="T78" fmla="*/ 205 w 604"/>
                <a:gd name="T79" fmla="*/ 236 h 603"/>
                <a:gd name="T80" fmla="*/ 240 w 604"/>
                <a:gd name="T81" fmla="*/ 218 h 603"/>
                <a:gd name="T82" fmla="*/ 277 w 604"/>
                <a:gd name="T83" fmla="*/ 202 h 603"/>
                <a:gd name="T84" fmla="*/ 319 w 604"/>
                <a:gd name="T85" fmla="*/ 184 h 603"/>
                <a:gd name="T86" fmla="*/ 354 w 604"/>
                <a:gd name="T87" fmla="*/ 170 h 603"/>
                <a:gd name="T88" fmla="*/ 390 w 604"/>
                <a:gd name="T89" fmla="*/ 156 h 603"/>
                <a:gd name="T90" fmla="*/ 424 w 604"/>
                <a:gd name="T91" fmla="*/ 143 h 603"/>
                <a:gd name="T92" fmla="*/ 457 w 604"/>
                <a:gd name="T93" fmla="*/ 129 h 603"/>
                <a:gd name="T94" fmla="*/ 489 w 604"/>
                <a:gd name="T95" fmla="*/ 113 h 603"/>
                <a:gd name="T96" fmla="*/ 517 w 604"/>
                <a:gd name="T97" fmla="*/ 98 h 603"/>
                <a:gd name="T98" fmla="*/ 542 w 604"/>
                <a:gd name="T99" fmla="*/ 81 h 603"/>
                <a:gd name="T100" fmla="*/ 564 w 604"/>
                <a:gd name="T101" fmla="*/ 64 h 603"/>
                <a:gd name="T102" fmla="*/ 583 w 604"/>
                <a:gd name="T103" fmla="*/ 44 h 603"/>
                <a:gd name="T104" fmla="*/ 595 w 604"/>
                <a:gd name="T105" fmla="*/ 23 h 603"/>
                <a:gd name="T106" fmla="*/ 604 w 604"/>
                <a:gd name="T10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4" h="603">
                  <a:moveTo>
                    <a:pt x="604" y="0"/>
                  </a:moveTo>
                  <a:lnTo>
                    <a:pt x="604" y="23"/>
                  </a:lnTo>
                  <a:lnTo>
                    <a:pt x="604" y="51"/>
                  </a:lnTo>
                  <a:lnTo>
                    <a:pt x="604" y="79"/>
                  </a:lnTo>
                  <a:lnTo>
                    <a:pt x="604" y="108"/>
                  </a:lnTo>
                  <a:lnTo>
                    <a:pt x="604" y="135"/>
                  </a:lnTo>
                  <a:lnTo>
                    <a:pt x="604" y="159"/>
                  </a:lnTo>
                  <a:lnTo>
                    <a:pt x="604" y="178"/>
                  </a:lnTo>
                  <a:lnTo>
                    <a:pt x="604" y="189"/>
                  </a:lnTo>
                  <a:lnTo>
                    <a:pt x="600" y="212"/>
                  </a:lnTo>
                  <a:lnTo>
                    <a:pt x="591" y="234"/>
                  </a:lnTo>
                  <a:lnTo>
                    <a:pt x="576" y="253"/>
                  </a:lnTo>
                  <a:lnTo>
                    <a:pt x="558" y="272"/>
                  </a:lnTo>
                  <a:lnTo>
                    <a:pt x="535" y="291"/>
                  </a:lnTo>
                  <a:lnTo>
                    <a:pt x="507" y="308"/>
                  </a:lnTo>
                  <a:lnTo>
                    <a:pt x="478" y="325"/>
                  </a:lnTo>
                  <a:lnTo>
                    <a:pt x="445" y="341"/>
                  </a:lnTo>
                  <a:lnTo>
                    <a:pt x="410" y="357"/>
                  </a:lnTo>
                  <a:lnTo>
                    <a:pt x="373" y="373"/>
                  </a:lnTo>
                  <a:lnTo>
                    <a:pt x="335" y="388"/>
                  </a:lnTo>
                  <a:lnTo>
                    <a:pt x="302" y="402"/>
                  </a:lnTo>
                  <a:lnTo>
                    <a:pt x="265" y="417"/>
                  </a:lnTo>
                  <a:lnTo>
                    <a:pt x="228" y="434"/>
                  </a:lnTo>
                  <a:lnTo>
                    <a:pt x="190" y="452"/>
                  </a:lnTo>
                  <a:lnTo>
                    <a:pt x="153" y="472"/>
                  </a:lnTo>
                  <a:lnTo>
                    <a:pt x="116" y="494"/>
                  </a:lnTo>
                  <a:lnTo>
                    <a:pt x="83" y="517"/>
                  </a:lnTo>
                  <a:lnTo>
                    <a:pt x="51" y="544"/>
                  </a:lnTo>
                  <a:lnTo>
                    <a:pt x="23" y="572"/>
                  </a:lnTo>
                  <a:lnTo>
                    <a:pt x="0" y="603"/>
                  </a:lnTo>
                  <a:lnTo>
                    <a:pt x="20" y="544"/>
                  </a:lnTo>
                  <a:lnTo>
                    <a:pt x="40" y="482"/>
                  </a:lnTo>
                  <a:lnTo>
                    <a:pt x="61" y="421"/>
                  </a:lnTo>
                  <a:lnTo>
                    <a:pt x="79" y="362"/>
                  </a:lnTo>
                  <a:lnTo>
                    <a:pt x="90" y="336"/>
                  </a:lnTo>
                  <a:lnTo>
                    <a:pt x="106" y="313"/>
                  </a:lnTo>
                  <a:lnTo>
                    <a:pt x="124" y="292"/>
                  </a:lnTo>
                  <a:lnTo>
                    <a:pt x="147" y="272"/>
                  </a:lnTo>
                  <a:lnTo>
                    <a:pt x="175" y="253"/>
                  </a:lnTo>
                  <a:lnTo>
                    <a:pt x="205" y="236"/>
                  </a:lnTo>
                  <a:lnTo>
                    <a:pt x="240" y="218"/>
                  </a:lnTo>
                  <a:lnTo>
                    <a:pt x="277" y="202"/>
                  </a:lnTo>
                  <a:lnTo>
                    <a:pt x="319" y="184"/>
                  </a:lnTo>
                  <a:lnTo>
                    <a:pt x="354" y="170"/>
                  </a:lnTo>
                  <a:lnTo>
                    <a:pt x="390" y="156"/>
                  </a:lnTo>
                  <a:lnTo>
                    <a:pt x="424" y="143"/>
                  </a:lnTo>
                  <a:lnTo>
                    <a:pt x="457" y="129"/>
                  </a:lnTo>
                  <a:lnTo>
                    <a:pt x="489" y="113"/>
                  </a:lnTo>
                  <a:lnTo>
                    <a:pt x="517" y="98"/>
                  </a:lnTo>
                  <a:lnTo>
                    <a:pt x="542" y="81"/>
                  </a:lnTo>
                  <a:lnTo>
                    <a:pt x="564" y="64"/>
                  </a:lnTo>
                  <a:lnTo>
                    <a:pt x="583" y="44"/>
                  </a:lnTo>
                  <a:lnTo>
                    <a:pt x="595" y="23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" name="Freeform 24"/>
            <p:cNvSpPr>
              <a:spLocks/>
            </p:cNvSpPr>
            <p:nvPr userDrawn="1"/>
          </p:nvSpPr>
          <p:spPr bwMode="auto">
            <a:xfrm>
              <a:off x="7380288" y="484188"/>
              <a:ext cx="252412" cy="149225"/>
            </a:xfrm>
            <a:custGeom>
              <a:avLst/>
              <a:gdLst>
                <a:gd name="T0" fmla="*/ 234 w 637"/>
                <a:gd name="T1" fmla="*/ 0 h 378"/>
                <a:gd name="T2" fmla="*/ 258 w 637"/>
                <a:gd name="T3" fmla="*/ 0 h 378"/>
                <a:gd name="T4" fmla="*/ 279 w 637"/>
                <a:gd name="T5" fmla="*/ 5 h 378"/>
                <a:gd name="T6" fmla="*/ 299 w 637"/>
                <a:gd name="T7" fmla="*/ 16 h 378"/>
                <a:gd name="T8" fmla="*/ 318 w 637"/>
                <a:gd name="T9" fmla="*/ 31 h 378"/>
                <a:gd name="T10" fmla="*/ 335 w 637"/>
                <a:gd name="T11" fmla="*/ 48 h 378"/>
                <a:gd name="T12" fmla="*/ 351 w 637"/>
                <a:gd name="T13" fmla="*/ 70 h 378"/>
                <a:gd name="T14" fmla="*/ 367 w 637"/>
                <a:gd name="T15" fmla="*/ 93 h 378"/>
                <a:gd name="T16" fmla="*/ 383 w 637"/>
                <a:gd name="T17" fmla="*/ 119 h 378"/>
                <a:gd name="T18" fmla="*/ 399 w 637"/>
                <a:gd name="T19" fmla="*/ 147 h 378"/>
                <a:gd name="T20" fmla="*/ 415 w 637"/>
                <a:gd name="T21" fmla="*/ 175 h 378"/>
                <a:gd name="T22" fmla="*/ 432 w 637"/>
                <a:gd name="T23" fmla="*/ 206 h 378"/>
                <a:gd name="T24" fmla="*/ 451 w 637"/>
                <a:gd name="T25" fmla="*/ 236 h 378"/>
                <a:gd name="T26" fmla="*/ 472 w 637"/>
                <a:gd name="T27" fmla="*/ 264 h 378"/>
                <a:gd name="T28" fmla="*/ 493 w 637"/>
                <a:gd name="T29" fmla="*/ 290 h 378"/>
                <a:gd name="T30" fmla="*/ 517 w 637"/>
                <a:gd name="T31" fmla="*/ 315 h 378"/>
                <a:gd name="T32" fmla="*/ 543 w 637"/>
                <a:gd name="T33" fmla="*/ 336 h 378"/>
                <a:gd name="T34" fmla="*/ 572 w 637"/>
                <a:gd name="T35" fmla="*/ 354 h 378"/>
                <a:gd name="T36" fmla="*/ 603 w 637"/>
                <a:gd name="T37" fmla="*/ 368 h 378"/>
                <a:gd name="T38" fmla="*/ 637 w 637"/>
                <a:gd name="T39" fmla="*/ 378 h 378"/>
                <a:gd name="T40" fmla="*/ 588 w 637"/>
                <a:gd name="T41" fmla="*/ 378 h 378"/>
                <a:gd name="T42" fmla="*/ 546 w 637"/>
                <a:gd name="T43" fmla="*/ 378 h 378"/>
                <a:gd name="T44" fmla="*/ 509 w 637"/>
                <a:gd name="T45" fmla="*/ 378 h 378"/>
                <a:gd name="T46" fmla="*/ 477 w 637"/>
                <a:gd name="T47" fmla="*/ 378 h 378"/>
                <a:gd name="T48" fmla="*/ 448 w 637"/>
                <a:gd name="T49" fmla="*/ 378 h 378"/>
                <a:gd name="T50" fmla="*/ 420 w 637"/>
                <a:gd name="T51" fmla="*/ 378 h 378"/>
                <a:gd name="T52" fmla="*/ 392 w 637"/>
                <a:gd name="T53" fmla="*/ 378 h 378"/>
                <a:gd name="T54" fmla="*/ 363 w 637"/>
                <a:gd name="T55" fmla="*/ 378 h 378"/>
                <a:gd name="T56" fmla="*/ 333 w 637"/>
                <a:gd name="T57" fmla="*/ 378 h 378"/>
                <a:gd name="T58" fmla="*/ 303 w 637"/>
                <a:gd name="T59" fmla="*/ 376 h 378"/>
                <a:gd name="T60" fmla="*/ 278 w 637"/>
                <a:gd name="T61" fmla="*/ 369 h 378"/>
                <a:gd name="T62" fmla="*/ 255 w 637"/>
                <a:gd name="T63" fmla="*/ 359 h 378"/>
                <a:gd name="T64" fmla="*/ 235 w 637"/>
                <a:gd name="T65" fmla="*/ 346 h 378"/>
                <a:gd name="T66" fmla="*/ 217 w 637"/>
                <a:gd name="T67" fmla="*/ 330 h 378"/>
                <a:gd name="T68" fmla="*/ 200 w 637"/>
                <a:gd name="T69" fmla="*/ 311 h 378"/>
                <a:gd name="T70" fmla="*/ 186 w 637"/>
                <a:gd name="T71" fmla="*/ 289 h 378"/>
                <a:gd name="T72" fmla="*/ 172 w 637"/>
                <a:gd name="T73" fmla="*/ 266 h 378"/>
                <a:gd name="T74" fmla="*/ 159 w 637"/>
                <a:gd name="T75" fmla="*/ 240 h 378"/>
                <a:gd name="T76" fmla="*/ 145 w 637"/>
                <a:gd name="T77" fmla="*/ 213 h 378"/>
                <a:gd name="T78" fmla="*/ 131 w 637"/>
                <a:gd name="T79" fmla="*/ 185 h 378"/>
                <a:gd name="T80" fmla="*/ 119 w 637"/>
                <a:gd name="T81" fmla="*/ 158 h 378"/>
                <a:gd name="T82" fmla="*/ 106 w 637"/>
                <a:gd name="T83" fmla="*/ 131 h 378"/>
                <a:gd name="T84" fmla="*/ 93 w 637"/>
                <a:gd name="T85" fmla="*/ 106 h 378"/>
                <a:gd name="T86" fmla="*/ 80 w 637"/>
                <a:gd name="T87" fmla="*/ 84 h 378"/>
                <a:gd name="T88" fmla="*/ 67 w 637"/>
                <a:gd name="T89" fmla="*/ 65 h 378"/>
                <a:gd name="T90" fmla="*/ 51 w 637"/>
                <a:gd name="T91" fmla="*/ 48 h 378"/>
                <a:gd name="T92" fmla="*/ 36 w 637"/>
                <a:gd name="T93" fmla="*/ 35 h 378"/>
                <a:gd name="T94" fmla="*/ 19 w 637"/>
                <a:gd name="T95" fmla="*/ 27 h 378"/>
                <a:gd name="T96" fmla="*/ 0 w 637"/>
                <a:gd name="T97" fmla="*/ 25 h 378"/>
                <a:gd name="T98" fmla="*/ 32 w 637"/>
                <a:gd name="T99" fmla="*/ 22 h 378"/>
                <a:gd name="T100" fmla="*/ 64 w 637"/>
                <a:gd name="T101" fmla="*/ 18 h 378"/>
                <a:gd name="T102" fmla="*/ 96 w 637"/>
                <a:gd name="T103" fmla="*/ 14 h 378"/>
                <a:gd name="T104" fmla="*/ 127 w 637"/>
                <a:gd name="T105" fmla="*/ 11 h 378"/>
                <a:gd name="T106" fmla="*/ 157 w 637"/>
                <a:gd name="T107" fmla="*/ 9 h 378"/>
                <a:gd name="T108" fmla="*/ 183 w 637"/>
                <a:gd name="T109" fmla="*/ 5 h 378"/>
                <a:gd name="T110" fmla="*/ 206 w 637"/>
                <a:gd name="T111" fmla="*/ 3 h 378"/>
                <a:gd name="T112" fmla="*/ 223 w 637"/>
                <a:gd name="T113" fmla="*/ 1 h 378"/>
                <a:gd name="T114" fmla="*/ 234 w 637"/>
                <a:gd name="T1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378">
                  <a:moveTo>
                    <a:pt x="234" y="0"/>
                  </a:moveTo>
                  <a:lnTo>
                    <a:pt x="258" y="0"/>
                  </a:lnTo>
                  <a:lnTo>
                    <a:pt x="279" y="5"/>
                  </a:lnTo>
                  <a:lnTo>
                    <a:pt x="299" y="16"/>
                  </a:lnTo>
                  <a:lnTo>
                    <a:pt x="318" y="31"/>
                  </a:lnTo>
                  <a:lnTo>
                    <a:pt x="335" y="48"/>
                  </a:lnTo>
                  <a:lnTo>
                    <a:pt x="351" y="70"/>
                  </a:lnTo>
                  <a:lnTo>
                    <a:pt x="367" y="93"/>
                  </a:lnTo>
                  <a:lnTo>
                    <a:pt x="383" y="119"/>
                  </a:lnTo>
                  <a:lnTo>
                    <a:pt x="399" y="147"/>
                  </a:lnTo>
                  <a:lnTo>
                    <a:pt x="415" y="175"/>
                  </a:lnTo>
                  <a:lnTo>
                    <a:pt x="432" y="206"/>
                  </a:lnTo>
                  <a:lnTo>
                    <a:pt x="451" y="236"/>
                  </a:lnTo>
                  <a:lnTo>
                    <a:pt x="472" y="264"/>
                  </a:lnTo>
                  <a:lnTo>
                    <a:pt x="493" y="290"/>
                  </a:lnTo>
                  <a:lnTo>
                    <a:pt x="517" y="315"/>
                  </a:lnTo>
                  <a:lnTo>
                    <a:pt x="543" y="336"/>
                  </a:lnTo>
                  <a:lnTo>
                    <a:pt x="572" y="354"/>
                  </a:lnTo>
                  <a:lnTo>
                    <a:pt x="603" y="368"/>
                  </a:lnTo>
                  <a:lnTo>
                    <a:pt x="637" y="378"/>
                  </a:lnTo>
                  <a:lnTo>
                    <a:pt x="588" y="378"/>
                  </a:lnTo>
                  <a:lnTo>
                    <a:pt x="546" y="378"/>
                  </a:lnTo>
                  <a:lnTo>
                    <a:pt x="509" y="378"/>
                  </a:lnTo>
                  <a:lnTo>
                    <a:pt x="477" y="378"/>
                  </a:lnTo>
                  <a:lnTo>
                    <a:pt x="448" y="378"/>
                  </a:lnTo>
                  <a:lnTo>
                    <a:pt x="420" y="378"/>
                  </a:lnTo>
                  <a:lnTo>
                    <a:pt x="392" y="378"/>
                  </a:lnTo>
                  <a:lnTo>
                    <a:pt x="363" y="378"/>
                  </a:lnTo>
                  <a:lnTo>
                    <a:pt x="333" y="378"/>
                  </a:lnTo>
                  <a:lnTo>
                    <a:pt x="303" y="376"/>
                  </a:lnTo>
                  <a:lnTo>
                    <a:pt x="278" y="369"/>
                  </a:lnTo>
                  <a:lnTo>
                    <a:pt x="255" y="359"/>
                  </a:lnTo>
                  <a:lnTo>
                    <a:pt x="235" y="346"/>
                  </a:lnTo>
                  <a:lnTo>
                    <a:pt x="217" y="330"/>
                  </a:lnTo>
                  <a:lnTo>
                    <a:pt x="200" y="311"/>
                  </a:lnTo>
                  <a:lnTo>
                    <a:pt x="186" y="289"/>
                  </a:lnTo>
                  <a:lnTo>
                    <a:pt x="172" y="266"/>
                  </a:lnTo>
                  <a:lnTo>
                    <a:pt x="159" y="240"/>
                  </a:lnTo>
                  <a:lnTo>
                    <a:pt x="145" y="213"/>
                  </a:lnTo>
                  <a:lnTo>
                    <a:pt x="131" y="185"/>
                  </a:lnTo>
                  <a:lnTo>
                    <a:pt x="119" y="158"/>
                  </a:lnTo>
                  <a:lnTo>
                    <a:pt x="106" y="131"/>
                  </a:lnTo>
                  <a:lnTo>
                    <a:pt x="93" y="106"/>
                  </a:lnTo>
                  <a:lnTo>
                    <a:pt x="80" y="84"/>
                  </a:lnTo>
                  <a:lnTo>
                    <a:pt x="67" y="65"/>
                  </a:lnTo>
                  <a:lnTo>
                    <a:pt x="51" y="48"/>
                  </a:lnTo>
                  <a:lnTo>
                    <a:pt x="36" y="35"/>
                  </a:lnTo>
                  <a:lnTo>
                    <a:pt x="19" y="27"/>
                  </a:lnTo>
                  <a:lnTo>
                    <a:pt x="0" y="25"/>
                  </a:lnTo>
                  <a:lnTo>
                    <a:pt x="32" y="22"/>
                  </a:lnTo>
                  <a:lnTo>
                    <a:pt x="64" y="18"/>
                  </a:lnTo>
                  <a:lnTo>
                    <a:pt x="96" y="14"/>
                  </a:lnTo>
                  <a:lnTo>
                    <a:pt x="127" y="11"/>
                  </a:lnTo>
                  <a:lnTo>
                    <a:pt x="157" y="9"/>
                  </a:lnTo>
                  <a:lnTo>
                    <a:pt x="183" y="5"/>
                  </a:lnTo>
                  <a:lnTo>
                    <a:pt x="206" y="3"/>
                  </a:lnTo>
                  <a:lnTo>
                    <a:pt x="223" y="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" name="Freeform 25"/>
            <p:cNvSpPr>
              <a:spLocks/>
            </p:cNvSpPr>
            <p:nvPr userDrawn="1"/>
          </p:nvSpPr>
          <p:spPr bwMode="auto">
            <a:xfrm>
              <a:off x="7437438" y="555625"/>
              <a:ext cx="349250" cy="328612"/>
            </a:xfrm>
            <a:custGeom>
              <a:avLst/>
              <a:gdLst>
                <a:gd name="T0" fmla="*/ 878 w 879"/>
                <a:gd name="T1" fmla="*/ 28 h 829"/>
                <a:gd name="T2" fmla="*/ 878 w 879"/>
                <a:gd name="T3" fmla="*/ 94 h 829"/>
                <a:gd name="T4" fmla="*/ 878 w 879"/>
                <a:gd name="T5" fmla="*/ 164 h 829"/>
                <a:gd name="T6" fmla="*/ 879 w 879"/>
                <a:gd name="T7" fmla="*/ 229 h 829"/>
                <a:gd name="T8" fmla="*/ 878 w 879"/>
                <a:gd name="T9" fmla="*/ 277 h 829"/>
                <a:gd name="T10" fmla="*/ 875 w 879"/>
                <a:gd name="T11" fmla="*/ 318 h 829"/>
                <a:gd name="T12" fmla="*/ 854 w 879"/>
                <a:gd name="T13" fmla="*/ 368 h 829"/>
                <a:gd name="T14" fmla="*/ 813 w 879"/>
                <a:gd name="T15" fmla="*/ 410 h 829"/>
                <a:gd name="T16" fmla="*/ 757 w 879"/>
                <a:gd name="T17" fmla="*/ 449 h 829"/>
                <a:gd name="T18" fmla="*/ 691 w 879"/>
                <a:gd name="T19" fmla="*/ 482 h 829"/>
                <a:gd name="T20" fmla="*/ 617 w 879"/>
                <a:gd name="T21" fmla="*/ 513 h 829"/>
                <a:gd name="T22" fmla="*/ 539 w 879"/>
                <a:gd name="T23" fmla="*/ 542 h 829"/>
                <a:gd name="T24" fmla="*/ 457 w 879"/>
                <a:gd name="T25" fmla="*/ 572 h 829"/>
                <a:gd name="T26" fmla="*/ 368 w 879"/>
                <a:gd name="T27" fmla="*/ 602 h 829"/>
                <a:gd name="T28" fmla="*/ 280 w 879"/>
                <a:gd name="T29" fmla="*/ 635 h 829"/>
                <a:gd name="T30" fmla="*/ 196 w 879"/>
                <a:gd name="T31" fmla="*/ 673 h 829"/>
                <a:gd name="T32" fmla="*/ 118 w 879"/>
                <a:gd name="T33" fmla="*/ 716 h 829"/>
                <a:gd name="T34" fmla="*/ 51 w 879"/>
                <a:gd name="T35" fmla="*/ 768 h 829"/>
                <a:gd name="T36" fmla="*/ 0 w 879"/>
                <a:gd name="T37" fmla="*/ 829 h 829"/>
                <a:gd name="T38" fmla="*/ 84 w 879"/>
                <a:gd name="T39" fmla="*/ 570 h 829"/>
                <a:gd name="T40" fmla="*/ 137 w 879"/>
                <a:gd name="T41" fmla="*/ 409 h 829"/>
                <a:gd name="T42" fmla="*/ 176 w 879"/>
                <a:gd name="T43" fmla="*/ 355 h 829"/>
                <a:gd name="T44" fmla="*/ 228 w 879"/>
                <a:gd name="T45" fmla="*/ 312 h 829"/>
                <a:gd name="T46" fmla="*/ 294 w 879"/>
                <a:gd name="T47" fmla="*/ 277 h 829"/>
                <a:gd name="T48" fmla="*/ 370 w 879"/>
                <a:gd name="T49" fmla="*/ 248 h 829"/>
                <a:gd name="T50" fmla="*/ 454 w 879"/>
                <a:gd name="T51" fmla="*/ 222 h 829"/>
                <a:gd name="T52" fmla="*/ 543 w 879"/>
                <a:gd name="T53" fmla="*/ 197 h 829"/>
                <a:gd name="T54" fmla="*/ 642 w 879"/>
                <a:gd name="T55" fmla="*/ 167 h 829"/>
                <a:gd name="T56" fmla="*/ 725 w 879"/>
                <a:gd name="T57" fmla="*/ 139 h 829"/>
                <a:gd name="T58" fmla="*/ 791 w 879"/>
                <a:gd name="T59" fmla="*/ 108 h 829"/>
                <a:gd name="T60" fmla="*/ 839 w 879"/>
                <a:gd name="T61" fmla="*/ 72 h 829"/>
                <a:gd name="T62" fmla="*/ 870 w 879"/>
                <a:gd name="T63" fmla="*/ 2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9" h="829">
                  <a:moveTo>
                    <a:pt x="878" y="0"/>
                  </a:moveTo>
                  <a:lnTo>
                    <a:pt x="878" y="28"/>
                  </a:lnTo>
                  <a:lnTo>
                    <a:pt x="878" y="60"/>
                  </a:lnTo>
                  <a:lnTo>
                    <a:pt x="878" y="94"/>
                  </a:lnTo>
                  <a:lnTo>
                    <a:pt x="878" y="129"/>
                  </a:lnTo>
                  <a:lnTo>
                    <a:pt x="878" y="164"/>
                  </a:lnTo>
                  <a:lnTo>
                    <a:pt x="879" y="198"/>
                  </a:lnTo>
                  <a:lnTo>
                    <a:pt x="879" y="229"/>
                  </a:lnTo>
                  <a:lnTo>
                    <a:pt x="878" y="256"/>
                  </a:lnTo>
                  <a:lnTo>
                    <a:pt x="878" y="277"/>
                  </a:lnTo>
                  <a:lnTo>
                    <a:pt x="878" y="291"/>
                  </a:lnTo>
                  <a:lnTo>
                    <a:pt x="875" y="318"/>
                  </a:lnTo>
                  <a:lnTo>
                    <a:pt x="867" y="344"/>
                  </a:lnTo>
                  <a:lnTo>
                    <a:pt x="854" y="368"/>
                  </a:lnTo>
                  <a:lnTo>
                    <a:pt x="835" y="390"/>
                  </a:lnTo>
                  <a:lnTo>
                    <a:pt x="813" y="410"/>
                  </a:lnTo>
                  <a:lnTo>
                    <a:pt x="787" y="430"/>
                  </a:lnTo>
                  <a:lnTo>
                    <a:pt x="757" y="449"/>
                  </a:lnTo>
                  <a:lnTo>
                    <a:pt x="725" y="465"/>
                  </a:lnTo>
                  <a:lnTo>
                    <a:pt x="691" y="482"/>
                  </a:lnTo>
                  <a:lnTo>
                    <a:pt x="654" y="498"/>
                  </a:lnTo>
                  <a:lnTo>
                    <a:pt x="617" y="513"/>
                  </a:lnTo>
                  <a:lnTo>
                    <a:pt x="579" y="528"/>
                  </a:lnTo>
                  <a:lnTo>
                    <a:pt x="539" y="542"/>
                  </a:lnTo>
                  <a:lnTo>
                    <a:pt x="500" y="556"/>
                  </a:lnTo>
                  <a:lnTo>
                    <a:pt x="457" y="572"/>
                  </a:lnTo>
                  <a:lnTo>
                    <a:pt x="413" y="587"/>
                  </a:lnTo>
                  <a:lnTo>
                    <a:pt x="368" y="602"/>
                  </a:lnTo>
                  <a:lnTo>
                    <a:pt x="325" y="619"/>
                  </a:lnTo>
                  <a:lnTo>
                    <a:pt x="280" y="635"/>
                  </a:lnTo>
                  <a:lnTo>
                    <a:pt x="237" y="654"/>
                  </a:lnTo>
                  <a:lnTo>
                    <a:pt x="196" y="673"/>
                  </a:lnTo>
                  <a:lnTo>
                    <a:pt x="155" y="694"/>
                  </a:lnTo>
                  <a:lnTo>
                    <a:pt x="118" y="716"/>
                  </a:lnTo>
                  <a:lnTo>
                    <a:pt x="83" y="741"/>
                  </a:lnTo>
                  <a:lnTo>
                    <a:pt x="51" y="768"/>
                  </a:lnTo>
                  <a:lnTo>
                    <a:pt x="24" y="797"/>
                  </a:lnTo>
                  <a:lnTo>
                    <a:pt x="0" y="829"/>
                  </a:lnTo>
                  <a:lnTo>
                    <a:pt x="42" y="700"/>
                  </a:lnTo>
                  <a:lnTo>
                    <a:pt x="84" y="570"/>
                  </a:lnTo>
                  <a:lnTo>
                    <a:pt x="125" y="441"/>
                  </a:lnTo>
                  <a:lnTo>
                    <a:pt x="137" y="409"/>
                  </a:lnTo>
                  <a:lnTo>
                    <a:pt x="155" y="380"/>
                  </a:lnTo>
                  <a:lnTo>
                    <a:pt x="176" y="355"/>
                  </a:lnTo>
                  <a:lnTo>
                    <a:pt x="200" y="332"/>
                  </a:lnTo>
                  <a:lnTo>
                    <a:pt x="228" y="312"/>
                  </a:lnTo>
                  <a:lnTo>
                    <a:pt x="260" y="293"/>
                  </a:lnTo>
                  <a:lnTo>
                    <a:pt x="294" y="277"/>
                  </a:lnTo>
                  <a:lnTo>
                    <a:pt x="330" y="263"/>
                  </a:lnTo>
                  <a:lnTo>
                    <a:pt x="370" y="248"/>
                  </a:lnTo>
                  <a:lnTo>
                    <a:pt x="410" y="235"/>
                  </a:lnTo>
                  <a:lnTo>
                    <a:pt x="454" y="222"/>
                  </a:lnTo>
                  <a:lnTo>
                    <a:pt x="498" y="210"/>
                  </a:lnTo>
                  <a:lnTo>
                    <a:pt x="543" y="197"/>
                  </a:lnTo>
                  <a:lnTo>
                    <a:pt x="595" y="182"/>
                  </a:lnTo>
                  <a:lnTo>
                    <a:pt x="642" y="167"/>
                  </a:lnTo>
                  <a:lnTo>
                    <a:pt x="686" y="153"/>
                  </a:lnTo>
                  <a:lnTo>
                    <a:pt x="725" y="139"/>
                  </a:lnTo>
                  <a:lnTo>
                    <a:pt x="760" y="125"/>
                  </a:lnTo>
                  <a:lnTo>
                    <a:pt x="791" y="108"/>
                  </a:lnTo>
                  <a:lnTo>
                    <a:pt x="817" y="92"/>
                  </a:lnTo>
                  <a:lnTo>
                    <a:pt x="839" y="72"/>
                  </a:lnTo>
                  <a:lnTo>
                    <a:pt x="857" y="51"/>
                  </a:lnTo>
                  <a:lnTo>
                    <a:pt x="870" y="2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" name="Freeform 26"/>
            <p:cNvSpPr>
              <a:spLocks/>
            </p:cNvSpPr>
            <p:nvPr userDrawn="1"/>
          </p:nvSpPr>
          <p:spPr bwMode="auto">
            <a:xfrm>
              <a:off x="7694613" y="447675"/>
              <a:ext cx="366712" cy="185737"/>
            </a:xfrm>
            <a:custGeom>
              <a:avLst/>
              <a:gdLst>
                <a:gd name="T0" fmla="*/ 349 w 925"/>
                <a:gd name="T1" fmla="*/ 0 h 470"/>
                <a:gd name="T2" fmla="*/ 378 w 925"/>
                <a:gd name="T3" fmla="*/ 5 h 470"/>
                <a:gd name="T4" fmla="*/ 408 w 925"/>
                <a:gd name="T5" fmla="*/ 18 h 470"/>
                <a:gd name="T6" fmla="*/ 436 w 925"/>
                <a:gd name="T7" fmla="*/ 34 h 470"/>
                <a:gd name="T8" fmla="*/ 464 w 925"/>
                <a:gd name="T9" fmla="*/ 56 h 470"/>
                <a:gd name="T10" fmla="*/ 491 w 925"/>
                <a:gd name="T11" fmla="*/ 81 h 470"/>
                <a:gd name="T12" fmla="*/ 517 w 925"/>
                <a:gd name="T13" fmla="*/ 111 h 470"/>
                <a:gd name="T14" fmla="*/ 543 w 925"/>
                <a:gd name="T15" fmla="*/ 143 h 470"/>
                <a:gd name="T16" fmla="*/ 567 w 925"/>
                <a:gd name="T17" fmla="*/ 179 h 470"/>
                <a:gd name="T18" fmla="*/ 590 w 925"/>
                <a:gd name="T19" fmla="*/ 216 h 470"/>
                <a:gd name="T20" fmla="*/ 614 w 925"/>
                <a:gd name="T21" fmla="*/ 254 h 470"/>
                <a:gd name="T22" fmla="*/ 640 w 925"/>
                <a:gd name="T23" fmla="*/ 290 h 470"/>
                <a:gd name="T24" fmla="*/ 669 w 925"/>
                <a:gd name="T25" fmla="*/ 324 h 470"/>
                <a:gd name="T26" fmla="*/ 698 w 925"/>
                <a:gd name="T27" fmla="*/ 357 h 470"/>
                <a:gd name="T28" fmla="*/ 730 w 925"/>
                <a:gd name="T29" fmla="*/ 386 h 470"/>
                <a:gd name="T30" fmla="*/ 765 w 925"/>
                <a:gd name="T31" fmla="*/ 412 h 470"/>
                <a:gd name="T32" fmla="*/ 801 w 925"/>
                <a:gd name="T33" fmla="*/ 434 h 470"/>
                <a:gd name="T34" fmla="*/ 839 w 925"/>
                <a:gd name="T35" fmla="*/ 451 h 470"/>
                <a:gd name="T36" fmla="*/ 881 w 925"/>
                <a:gd name="T37" fmla="*/ 463 h 470"/>
                <a:gd name="T38" fmla="*/ 925 w 925"/>
                <a:gd name="T39" fmla="*/ 470 h 470"/>
                <a:gd name="T40" fmla="*/ 855 w 925"/>
                <a:gd name="T41" fmla="*/ 470 h 470"/>
                <a:gd name="T42" fmla="*/ 792 w 925"/>
                <a:gd name="T43" fmla="*/ 470 h 470"/>
                <a:gd name="T44" fmla="*/ 734 w 925"/>
                <a:gd name="T45" fmla="*/ 470 h 470"/>
                <a:gd name="T46" fmla="*/ 682 w 925"/>
                <a:gd name="T47" fmla="*/ 470 h 470"/>
                <a:gd name="T48" fmla="*/ 631 w 925"/>
                <a:gd name="T49" fmla="*/ 470 h 470"/>
                <a:gd name="T50" fmla="*/ 585 w 925"/>
                <a:gd name="T51" fmla="*/ 470 h 470"/>
                <a:gd name="T52" fmla="*/ 540 w 925"/>
                <a:gd name="T53" fmla="*/ 470 h 470"/>
                <a:gd name="T54" fmla="*/ 497 w 925"/>
                <a:gd name="T55" fmla="*/ 470 h 470"/>
                <a:gd name="T56" fmla="*/ 453 w 925"/>
                <a:gd name="T57" fmla="*/ 470 h 470"/>
                <a:gd name="T58" fmla="*/ 421 w 925"/>
                <a:gd name="T59" fmla="*/ 467 h 470"/>
                <a:gd name="T60" fmla="*/ 393 w 925"/>
                <a:gd name="T61" fmla="*/ 461 h 470"/>
                <a:gd name="T62" fmla="*/ 369 w 925"/>
                <a:gd name="T63" fmla="*/ 450 h 470"/>
                <a:gd name="T64" fmla="*/ 348 w 925"/>
                <a:gd name="T65" fmla="*/ 438 h 470"/>
                <a:gd name="T66" fmla="*/ 329 w 925"/>
                <a:gd name="T67" fmla="*/ 422 h 470"/>
                <a:gd name="T68" fmla="*/ 313 w 925"/>
                <a:gd name="T69" fmla="*/ 404 h 470"/>
                <a:gd name="T70" fmla="*/ 298 w 925"/>
                <a:gd name="T71" fmla="*/ 383 h 470"/>
                <a:gd name="T72" fmla="*/ 286 w 925"/>
                <a:gd name="T73" fmla="*/ 361 h 470"/>
                <a:gd name="T74" fmla="*/ 274 w 925"/>
                <a:gd name="T75" fmla="*/ 338 h 470"/>
                <a:gd name="T76" fmla="*/ 263 w 925"/>
                <a:gd name="T77" fmla="*/ 314 h 470"/>
                <a:gd name="T78" fmla="*/ 254 w 925"/>
                <a:gd name="T79" fmla="*/ 289 h 470"/>
                <a:gd name="T80" fmla="*/ 243 w 925"/>
                <a:gd name="T81" fmla="*/ 265 h 470"/>
                <a:gd name="T82" fmla="*/ 232 w 925"/>
                <a:gd name="T83" fmla="*/ 240 h 470"/>
                <a:gd name="T84" fmla="*/ 213 w 925"/>
                <a:gd name="T85" fmla="*/ 205 h 470"/>
                <a:gd name="T86" fmla="*/ 193 w 925"/>
                <a:gd name="T87" fmla="*/ 171 h 470"/>
                <a:gd name="T88" fmla="*/ 173 w 925"/>
                <a:gd name="T89" fmla="*/ 140 h 470"/>
                <a:gd name="T90" fmla="*/ 148 w 925"/>
                <a:gd name="T91" fmla="*/ 112 h 470"/>
                <a:gd name="T92" fmla="*/ 123 w 925"/>
                <a:gd name="T93" fmla="*/ 88 h 470"/>
                <a:gd name="T94" fmla="*/ 96 w 925"/>
                <a:gd name="T95" fmla="*/ 67 h 470"/>
                <a:gd name="T96" fmla="*/ 66 w 925"/>
                <a:gd name="T97" fmla="*/ 50 h 470"/>
                <a:gd name="T98" fmla="*/ 34 w 925"/>
                <a:gd name="T99" fmla="*/ 39 h 470"/>
                <a:gd name="T100" fmla="*/ 0 w 925"/>
                <a:gd name="T101" fmla="*/ 33 h 470"/>
                <a:gd name="T102" fmla="*/ 32 w 925"/>
                <a:gd name="T103" fmla="*/ 30 h 470"/>
                <a:gd name="T104" fmla="*/ 67 w 925"/>
                <a:gd name="T105" fmla="*/ 26 h 470"/>
                <a:gd name="T106" fmla="*/ 104 w 925"/>
                <a:gd name="T107" fmla="*/ 22 h 470"/>
                <a:gd name="T108" fmla="*/ 140 w 925"/>
                <a:gd name="T109" fmla="*/ 19 h 470"/>
                <a:gd name="T110" fmla="*/ 175 w 925"/>
                <a:gd name="T111" fmla="*/ 15 h 470"/>
                <a:gd name="T112" fmla="*/ 208 w 925"/>
                <a:gd name="T113" fmla="*/ 12 h 470"/>
                <a:gd name="T114" fmla="*/ 238 w 925"/>
                <a:gd name="T115" fmla="*/ 9 h 470"/>
                <a:gd name="T116" fmla="*/ 266 w 925"/>
                <a:gd name="T117" fmla="*/ 5 h 470"/>
                <a:gd name="T118" fmla="*/ 289 w 925"/>
                <a:gd name="T119" fmla="*/ 3 h 470"/>
                <a:gd name="T120" fmla="*/ 306 w 925"/>
                <a:gd name="T121" fmla="*/ 1 h 470"/>
                <a:gd name="T122" fmla="*/ 318 w 925"/>
                <a:gd name="T123" fmla="*/ 0 h 470"/>
                <a:gd name="T124" fmla="*/ 349 w 925"/>
                <a:gd name="T12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470">
                  <a:moveTo>
                    <a:pt x="349" y="0"/>
                  </a:moveTo>
                  <a:lnTo>
                    <a:pt x="378" y="5"/>
                  </a:lnTo>
                  <a:lnTo>
                    <a:pt x="408" y="18"/>
                  </a:lnTo>
                  <a:lnTo>
                    <a:pt x="436" y="34"/>
                  </a:lnTo>
                  <a:lnTo>
                    <a:pt x="464" y="56"/>
                  </a:lnTo>
                  <a:lnTo>
                    <a:pt x="491" y="81"/>
                  </a:lnTo>
                  <a:lnTo>
                    <a:pt x="517" y="111"/>
                  </a:lnTo>
                  <a:lnTo>
                    <a:pt x="543" y="143"/>
                  </a:lnTo>
                  <a:lnTo>
                    <a:pt x="567" y="179"/>
                  </a:lnTo>
                  <a:lnTo>
                    <a:pt x="590" y="216"/>
                  </a:lnTo>
                  <a:lnTo>
                    <a:pt x="614" y="254"/>
                  </a:lnTo>
                  <a:lnTo>
                    <a:pt x="640" y="290"/>
                  </a:lnTo>
                  <a:lnTo>
                    <a:pt x="669" y="324"/>
                  </a:lnTo>
                  <a:lnTo>
                    <a:pt x="698" y="357"/>
                  </a:lnTo>
                  <a:lnTo>
                    <a:pt x="730" y="386"/>
                  </a:lnTo>
                  <a:lnTo>
                    <a:pt x="765" y="412"/>
                  </a:lnTo>
                  <a:lnTo>
                    <a:pt x="801" y="434"/>
                  </a:lnTo>
                  <a:lnTo>
                    <a:pt x="839" y="451"/>
                  </a:lnTo>
                  <a:lnTo>
                    <a:pt x="881" y="463"/>
                  </a:lnTo>
                  <a:lnTo>
                    <a:pt x="925" y="470"/>
                  </a:lnTo>
                  <a:lnTo>
                    <a:pt x="855" y="470"/>
                  </a:lnTo>
                  <a:lnTo>
                    <a:pt x="792" y="470"/>
                  </a:lnTo>
                  <a:lnTo>
                    <a:pt x="734" y="470"/>
                  </a:lnTo>
                  <a:lnTo>
                    <a:pt x="682" y="470"/>
                  </a:lnTo>
                  <a:lnTo>
                    <a:pt x="631" y="470"/>
                  </a:lnTo>
                  <a:lnTo>
                    <a:pt x="585" y="470"/>
                  </a:lnTo>
                  <a:lnTo>
                    <a:pt x="540" y="470"/>
                  </a:lnTo>
                  <a:lnTo>
                    <a:pt x="497" y="470"/>
                  </a:lnTo>
                  <a:lnTo>
                    <a:pt x="453" y="470"/>
                  </a:lnTo>
                  <a:lnTo>
                    <a:pt x="421" y="467"/>
                  </a:lnTo>
                  <a:lnTo>
                    <a:pt x="393" y="461"/>
                  </a:lnTo>
                  <a:lnTo>
                    <a:pt x="369" y="450"/>
                  </a:lnTo>
                  <a:lnTo>
                    <a:pt x="348" y="438"/>
                  </a:lnTo>
                  <a:lnTo>
                    <a:pt x="329" y="422"/>
                  </a:lnTo>
                  <a:lnTo>
                    <a:pt x="313" y="404"/>
                  </a:lnTo>
                  <a:lnTo>
                    <a:pt x="298" y="383"/>
                  </a:lnTo>
                  <a:lnTo>
                    <a:pt x="286" y="361"/>
                  </a:lnTo>
                  <a:lnTo>
                    <a:pt x="274" y="338"/>
                  </a:lnTo>
                  <a:lnTo>
                    <a:pt x="263" y="314"/>
                  </a:lnTo>
                  <a:lnTo>
                    <a:pt x="254" y="289"/>
                  </a:lnTo>
                  <a:lnTo>
                    <a:pt x="243" y="265"/>
                  </a:lnTo>
                  <a:lnTo>
                    <a:pt x="232" y="240"/>
                  </a:lnTo>
                  <a:lnTo>
                    <a:pt x="213" y="205"/>
                  </a:lnTo>
                  <a:lnTo>
                    <a:pt x="193" y="171"/>
                  </a:lnTo>
                  <a:lnTo>
                    <a:pt x="173" y="140"/>
                  </a:lnTo>
                  <a:lnTo>
                    <a:pt x="148" y="112"/>
                  </a:lnTo>
                  <a:lnTo>
                    <a:pt x="123" y="88"/>
                  </a:lnTo>
                  <a:lnTo>
                    <a:pt x="96" y="67"/>
                  </a:lnTo>
                  <a:lnTo>
                    <a:pt x="66" y="50"/>
                  </a:lnTo>
                  <a:lnTo>
                    <a:pt x="34" y="39"/>
                  </a:lnTo>
                  <a:lnTo>
                    <a:pt x="0" y="33"/>
                  </a:lnTo>
                  <a:lnTo>
                    <a:pt x="32" y="30"/>
                  </a:lnTo>
                  <a:lnTo>
                    <a:pt x="67" y="26"/>
                  </a:lnTo>
                  <a:lnTo>
                    <a:pt x="104" y="22"/>
                  </a:lnTo>
                  <a:lnTo>
                    <a:pt x="140" y="19"/>
                  </a:lnTo>
                  <a:lnTo>
                    <a:pt x="175" y="15"/>
                  </a:lnTo>
                  <a:lnTo>
                    <a:pt x="208" y="12"/>
                  </a:lnTo>
                  <a:lnTo>
                    <a:pt x="238" y="9"/>
                  </a:lnTo>
                  <a:lnTo>
                    <a:pt x="266" y="5"/>
                  </a:lnTo>
                  <a:lnTo>
                    <a:pt x="289" y="3"/>
                  </a:lnTo>
                  <a:lnTo>
                    <a:pt x="306" y="1"/>
                  </a:lnTo>
                  <a:lnTo>
                    <a:pt x="318" y="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390625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tytułowa z zdje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obrazu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552517" cy="68580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0" name="Symbol zastępczy tekstu 4"/>
          <p:cNvSpPr>
            <a:spLocks noGrp="1"/>
          </p:cNvSpPr>
          <p:nvPr>
            <p:ph type="body" sz="quarter" idx="14"/>
          </p:nvPr>
        </p:nvSpPr>
        <p:spPr>
          <a:xfrm>
            <a:off x="527388" y="4293096"/>
            <a:ext cx="7178015" cy="1032148"/>
          </a:xfrm>
          <a:solidFill>
            <a:schemeClr val="tx2">
              <a:alpha val="85000"/>
            </a:schemeClr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1126237" y="5323136"/>
            <a:ext cx="7178015" cy="925224"/>
          </a:xfrm>
          <a:solidFill>
            <a:schemeClr val="tx2">
              <a:alpha val="85000"/>
            </a:schemeClr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grpSp>
        <p:nvGrpSpPr>
          <p:cNvPr id="61" name="Group 8"/>
          <p:cNvGrpSpPr/>
          <p:nvPr userDrawn="1"/>
        </p:nvGrpSpPr>
        <p:grpSpPr>
          <a:xfrm>
            <a:off x="10235391" y="365129"/>
            <a:ext cx="1433512" cy="673100"/>
            <a:chOff x="7380288" y="307975"/>
            <a:chExt cx="1433512" cy="673100"/>
          </a:xfrm>
        </p:grpSpPr>
        <p:sp>
          <p:nvSpPr>
            <p:cNvPr id="62" name="Freeform 9"/>
            <p:cNvSpPr>
              <a:spLocks/>
            </p:cNvSpPr>
            <p:nvPr userDrawn="1"/>
          </p:nvSpPr>
          <p:spPr bwMode="auto">
            <a:xfrm>
              <a:off x="8020050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2 w 241"/>
                <a:gd name="T3" fmla="*/ 0 h 184"/>
                <a:gd name="T4" fmla="*/ 64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09 w 241"/>
                <a:gd name="T13" fmla="*/ 0 h 184"/>
                <a:gd name="T14" fmla="*/ 241 w 241"/>
                <a:gd name="T15" fmla="*/ 0 h 184"/>
                <a:gd name="T16" fmla="*/ 192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2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2" y="0"/>
                  </a:lnTo>
                  <a:lnTo>
                    <a:pt x="64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09" y="0"/>
                  </a:lnTo>
                  <a:lnTo>
                    <a:pt x="241" y="0"/>
                  </a:lnTo>
                  <a:lnTo>
                    <a:pt x="192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2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" name="Freeform 10"/>
            <p:cNvSpPr>
              <a:spLocks/>
            </p:cNvSpPr>
            <p:nvPr userDrawn="1"/>
          </p:nvSpPr>
          <p:spPr bwMode="auto">
            <a:xfrm>
              <a:off x="8118475" y="908050"/>
              <a:ext cx="69850" cy="73025"/>
            </a:xfrm>
            <a:custGeom>
              <a:avLst/>
              <a:gdLst>
                <a:gd name="T0" fmla="*/ 0 w 177"/>
                <a:gd name="T1" fmla="*/ 0 h 184"/>
                <a:gd name="T2" fmla="*/ 34 w 177"/>
                <a:gd name="T3" fmla="*/ 0 h 184"/>
                <a:gd name="T4" fmla="*/ 90 w 177"/>
                <a:gd name="T5" fmla="*/ 88 h 184"/>
                <a:gd name="T6" fmla="*/ 143 w 177"/>
                <a:gd name="T7" fmla="*/ 0 h 184"/>
                <a:gd name="T8" fmla="*/ 177 w 177"/>
                <a:gd name="T9" fmla="*/ 0 h 184"/>
                <a:gd name="T10" fmla="*/ 103 w 177"/>
                <a:gd name="T11" fmla="*/ 111 h 184"/>
                <a:gd name="T12" fmla="*/ 103 w 177"/>
                <a:gd name="T13" fmla="*/ 184 h 184"/>
                <a:gd name="T14" fmla="*/ 73 w 177"/>
                <a:gd name="T15" fmla="*/ 184 h 184"/>
                <a:gd name="T16" fmla="*/ 73 w 177"/>
                <a:gd name="T17" fmla="*/ 111 h 184"/>
                <a:gd name="T18" fmla="*/ 0 w 177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84">
                  <a:moveTo>
                    <a:pt x="0" y="0"/>
                  </a:moveTo>
                  <a:lnTo>
                    <a:pt x="34" y="0"/>
                  </a:lnTo>
                  <a:lnTo>
                    <a:pt x="90" y="88"/>
                  </a:lnTo>
                  <a:lnTo>
                    <a:pt x="143" y="0"/>
                  </a:lnTo>
                  <a:lnTo>
                    <a:pt x="177" y="0"/>
                  </a:lnTo>
                  <a:lnTo>
                    <a:pt x="103" y="111"/>
                  </a:lnTo>
                  <a:lnTo>
                    <a:pt x="103" y="184"/>
                  </a:lnTo>
                  <a:lnTo>
                    <a:pt x="73" y="184"/>
                  </a:lnTo>
                  <a:lnTo>
                    <a:pt x="7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" name="Freeform 8"/>
            <p:cNvSpPr>
              <a:spLocks/>
            </p:cNvSpPr>
            <p:nvPr userDrawn="1"/>
          </p:nvSpPr>
          <p:spPr bwMode="auto">
            <a:xfrm>
              <a:off x="8191500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157 w 157"/>
                <a:gd name="T3" fmla="*/ 0 h 184"/>
                <a:gd name="T4" fmla="*/ 157 w 157"/>
                <a:gd name="T5" fmla="*/ 24 h 184"/>
                <a:gd name="T6" fmla="*/ 93 w 157"/>
                <a:gd name="T7" fmla="*/ 24 h 184"/>
                <a:gd name="T8" fmla="*/ 93 w 157"/>
                <a:gd name="T9" fmla="*/ 184 h 184"/>
                <a:gd name="T10" fmla="*/ 64 w 157"/>
                <a:gd name="T11" fmla="*/ 184 h 184"/>
                <a:gd name="T12" fmla="*/ 64 w 157"/>
                <a:gd name="T13" fmla="*/ 24 h 184"/>
                <a:gd name="T14" fmla="*/ 0 w 157"/>
                <a:gd name="T15" fmla="*/ 24 h 184"/>
                <a:gd name="T16" fmla="*/ 0 w 15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157" y="0"/>
                  </a:lnTo>
                  <a:lnTo>
                    <a:pt x="157" y="24"/>
                  </a:lnTo>
                  <a:lnTo>
                    <a:pt x="93" y="24"/>
                  </a:lnTo>
                  <a:lnTo>
                    <a:pt x="93" y="184"/>
                  </a:lnTo>
                  <a:lnTo>
                    <a:pt x="64" y="184"/>
                  </a:lnTo>
                  <a:lnTo>
                    <a:pt x="64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" name="Freeform 9"/>
            <p:cNvSpPr>
              <a:spLocks/>
            </p:cNvSpPr>
            <p:nvPr userDrawn="1"/>
          </p:nvSpPr>
          <p:spPr bwMode="auto">
            <a:xfrm>
              <a:off x="8258175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3 w 241"/>
                <a:gd name="T3" fmla="*/ 0 h 184"/>
                <a:gd name="T4" fmla="*/ 65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10 w 241"/>
                <a:gd name="T13" fmla="*/ 0 h 184"/>
                <a:gd name="T14" fmla="*/ 241 w 241"/>
                <a:gd name="T15" fmla="*/ 0 h 184"/>
                <a:gd name="T16" fmla="*/ 194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3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3" y="0"/>
                  </a:lnTo>
                  <a:lnTo>
                    <a:pt x="65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10" y="0"/>
                  </a:lnTo>
                  <a:lnTo>
                    <a:pt x="241" y="0"/>
                  </a:lnTo>
                  <a:lnTo>
                    <a:pt x="194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3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" name="Freeform 10"/>
            <p:cNvSpPr>
              <a:spLocks noEditPoints="1"/>
            </p:cNvSpPr>
            <p:nvPr userDrawn="1"/>
          </p:nvSpPr>
          <p:spPr bwMode="auto">
            <a:xfrm>
              <a:off x="8350250" y="908050"/>
              <a:ext cx="74612" cy="73025"/>
            </a:xfrm>
            <a:custGeom>
              <a:avLst/>
              <a:gdLst>
                <a:gd name="T0" fmla="*/ 95 w 188"/>
                <a:gd name="T1" fmla="*/ 23 h 184"/>
                <a:gd name="T2" fmla="*/ 60 w 188"/>
                <a:gd name="T3" fmla="*/ 113 h 184"/>
                <a:gd name="T4" fmla="*/ 129 w 188"/>
                <a:gd name="T5" fmla="*/ 113 h 184"/>
                <a:gd name="T6" fmla="*/ 95 w 188"/>
                <a:gd name="T7" fmla="*/ 23 h 184"/>
                <a:gd name="T8" fmla="*/ 76 w 188"/>
                <a:gd name="T9" fmla="*/ 0 h 184"/>
                <a:gd name="T10" fmla="*/ 115 w 188"/>
                <a:gd name="T11" fmla="*/ 0 h 184"/>
                <a:gd name="T12" fmla="*/ 188 w 188"/>
                <a:gd name="T13" fmla="*/ 184 h 184"/>
                <a:gd name="T14" fmla="*/ 156 w 188"/>
                <a:gd name="T15" fmla="*/ 184 h 184"/>
                <a:gd name="T16" fmla="*/ 138 w 188"/>
                <a:gd name="T17" fmla="*/ 137 h 184"/>
                <a:gd name="T18" fmla="*/ 51 w 188"/>
                <a:gd name="T19" fmla="*/ 137 h 184"/>
                <a:gd name="T20" fmla="*/ 32 w 188"/>
                <a:gd name="T21" fmla="*/ 184 h 184"/>
                <a:gd name="T22" fmla="*/ 0 w 188"/>
                <a:gd name="T23" fmla="*/ 184 h 184"/>
                <a:gd name="T24" fmla="*/ 76 w 188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84">
                  <a:moveTo>
                    <a:pt x="95" y="23"/>
                  </a:moveTo>
                  <a:lnTo>
                    <a:pt x="60" y="113"/>
                  </a:lnTo>
                  <a:lnTo>
                    <a:pt x="129" y="113"/>
                  </a:lnTo>
                  <a:lnTo>
                    <a:pt x="95" y="23"/>
                  </a:lnTo>
                  <a:close/>
                  <a:moveTo>
                    <a:pt x="76" y="0"/>
                  </a:moveTo>
                  <a:lnTo>
                    <a:pt x="115" y="0"/>
                  </a:lnTo>
                  <a:lnTo>
                    <a:pt x="188" y="184"/>
                  </a:lnTo>
                  <a:lnTo>
                    <a:pt x="156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" name="Freeform 11"/>
            <p:cNvSpPr>
              <a:spLocks noEditPoints="1"/>
            </p:cNvSpPr>
            <p:nvPr userDrawn="1"/>
          </p:nvSpPr>
          <p:spPr bwMode="auto">
            <a:xfrm>
              <a:off x="8432800" y="908050"/>
              <a:ext cx="61912" cy="73025"/>
            </a:xfrm>
            <a:custGeom>
              <a:avLst/>
              <a:gdLst>
                <a:gd name="T0" fmla="*/ 29 w 155"/>
                <a:gd name="T1" fmla="*/ 83 h 184"/>
                <a:gd name="T2" fmla="*/ 93 w 155"/>
                <a:gd name="T3" fmla="*/ 83 h 184"/>
                <a:gd name="T4" fmla="*/ 106 w 155"/>
                <a:gd name="T5" fmla="*/ 81 h 184"/>
                <a:gd name="T6" fmla="*/ 114 w 155"/>
                <a:gd name="T7" fmla="*/ 77 h 184"/>
                <a:gd name="T8" fmla="*/ 124 w 155"/>
                <a:gd name="T9" fmla="*/ 54 h 184"/>
                <a:gd name="T10" fmla="*/ 123 w 155"/>
                <a:gd name="T11" fmla="*/ 43 h 184"/>
                <a:gd name="T12" fmla="*/ 118 w 155"/>
                <a:gd name="T13" fmla="*/ 34 h 184"/>
                <a:gd name="T14" fmla="*/ 112 w 155"/>
                <a:gd name="T15" fmla="*/ 27 h 184"/>
                <a:gd name="T16" fmla="*/ 101 w 155"/>
                <a:gd name="T17" fmla="*/ 25 h 184"/>
                <a:gd name="T18" fmla="*/ 82 w 155"/>
                <a:gd name="T19" fmla="*/ 24 h 184"/>
                <a:gd name="T20" fmla="*/ 0 w 155"/>
                <a:gd name="T21" fmla="*/ 0 h 184"/>
                <a:gd name="T22" fmla="*/ 102 w 155"/>
                <a:gd name="T23" fmla="*/ 1 h 184"/>
                <a:gd name="T24" fmla="*/ 127 w 155"/>
                <a:gd name="T25" fmla="*/ 7 h 184"/>
                <a:gd name="T26" fmla="*/ 141 w 155"/>
                <a:gd name="T27" fmla="*/ 16 h 184"/>
                <a:gd name="T28" fmla="*/ 150 w 155"/>
                <a:gd name="T29" fmla="*/ 28 h 184"/>
                <a:gd name="T30" fmla="*/ 154 w 155"/>
                <a:gd name="T31" fmla="*/ 51 h 184"/>
                <a:gd name="T32" fmla="*/ 151 w 155"/>
                <a:gd name="T33" fmla="*/ 73 h 184"/>
                <a:gd name="T34" fmla="*/ 143 w 155"/>
                <a:gd name="T35" fmla="*/ 84 h 184"/>
                <a:gd name="T36" fmla="*/ 133 w 155"/>
                <a:gd name="T37" fmla="*/ 93 h 184"/>
                <a:gd name="T38" fmla="*/ 124 w 155"/>
                <a:gd name="T39" fmla="*/ 97 h 184"/>
                <a:gd name="T40" fmla="*/ 125 w 155"/>
                <a:gd name="T41" fmla="*/ 104 h 184"/>
                <a:gd name="T42" fmla="*/ 137 w 155"/>
                <a:gd name="T43" fmla="*/ 114 h 184"/>
                <a:gd name="T44" fmla="*/ 144 w 155"/>
                <a:gd name="T45" fmla="*/ 124 h 184"/>
                <a:gd name="T46" fmla="*/ 148 w 155"/>
                <a:gd name="T47" fmla="*/ 135 h 184"/>
                <a:gd name="T48" fmla="*/ 150 w 155"/>
                <a:gd name="T49" fmla="*/ 157 h 184"/>
                <a:gd name="T50" fmla="*/ 151 w 155"/>
                <a:gd name="T51" fmla="*/ 170 h 184"/>
                <a:gd name="T52" fmla="*/ 152 w 155"/>
                <a:gd name="T53" fmla="*/ 176 h 184"/>
                <a:gd name="T54" fmla="*/ 153 w 155"/>
                <a:gd name="T55" fmla="*/ 181 h 184"/>
                <a:gd name="T56" fmla="*/ 155 w 155"/>
                <a:gd name="T57" fmla="*/ 184 h 184"/>
                <a:gd name="T58" fmla="*/ 125 w 155"/>
                <a:gd name="T59" fmla="*/ 183 h 184"/>
                <a:gd name="T60" fmla="*/ 124 w 155"/>
                <a:gd name="T61" fmla="*/ 180 h 184"/>
                <a:gd name="T62" fmla="*/ 121 w 155"/>
                <a:gd name="T63" fmla="*/ 168 h 184"/>
                <a:gd name="T64" fmla="*/ 119 w 155"/>
                <a:gd name="T65" fmla="*/ 145 h 184"/>
                <a:gd name="T66" fmla="*/ 113 w 155"/>
                <a:gd name="T67" fmla="*/ 127 h 184"/>
                <a:gd name="T68" fmla="*/ 105 w 155"/>
                <a:gd name="T69" fmla="*/ 118 h 184"/>
                <a:gd name="T70" fmla="*/ 86 w 155"/>
                <a:gd name="T71" fmla="*/ 110 h 184"/>
                <a:gd name="T72" fmla="*/ 58 w 155"/>
                <a:gd name="T73" fmla="*/ 106 h 184"/>
                <a:gd name="T74" fmla="*/ 29 w 155"/>
                <a:gd name="T75" fmla="*/ 184 h 184"/>
                <a:gd name="T76" fmla="*/ 0 w 155"/>
                <a:gd name="T7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5" h="184">
                  <a:moveTo>
                    <a:pt x="29" y="24"/>
                  </a:moveTo>
                  <a:lnTo>
                    <a:pt x="29" y="83"/>
                  </a:lnTo>
                  <a:lnTo>
                    <a:pt x="82" y="83"/>
                  </a:lnTo>
                  <a:lnTo>
                    <a:pt x="93" y="83"/>
                  </a:lnTo>
                  <a:lnTo>
                    <a:pt x="102" y="82"/>
                  </a:lnTo>
                  <a:lnTo>
                    <a:pt x="106" y="81"/>
                  </a:lnTo>
                  <a:lnTo>
                    <a:pt x="110" y="79"/>
                  </a:lnTo>
                  <a:lnTo>
                    <a:pt x="114" y="77"/>
                  </a:lnTo>
                  <a:lnTo>
                    <a:pt x="121" y="67"/>
                  </a:lnTo>
                  <a:lnTo>
                    <a:pt x="124" y="54"/>
                  </a:lnTo>
                  <a:lnTo>
                    <a:pt x="124" y="48"/>
                  </a:lnTo>
                  <a:lnTo>
                    <a:pt x="123" y="43"/>
                  </a:lnTo>
                  <a:lnTo>
                    <a:pt x="120" y="37"/>
                  </a:lnTo>
                  <a:lnTo>
                    <a:pt x="118" y="34"/>
                  </a:lnTo>
                  <a:lnTo>
                    <a:pt x="115" y="31"/>
                  </a:lnTo>
                  <a:lnTo>
                    <a:pt x="112" y="27"/>
                  </a:lnTo>
                  <a:lnTo>
                    <a:pt x="106" y="26"/>
                  </a:lnTo>
                  <a:lnTo>
                    <a:pt x="101" y="25"/>
                  </a:lnTo>
                  <a:lnTo>
                    <a:pt x="93" y="24"/>
                  </a:lnTo>
                  <a:lnTo>
                    <a:pt x="82" y="24"/>
                  </a:lnTo>
                  <a:lnTo>
                    <a:pt x="29" y="24"/>
                  </a:lnTo>
                  <a:close/>
                  <a:moveTo>
                    <a:pt x="0" y="0"/>
                  </a:moveTo>
                  <a:lnTo>
                    <a:pt x="83" y="0"/>
                  </a:lnTo>
                  <a:lnTo>
                    <a:pt x="102" y="1"/>
                  </a:lnTo>
                  <a:lnTo>
                    <a:pt x="116" y="3"/>
                  </a:lnTo>
                  <a:lnTo>
                    <a:pt x="127" y="7"/>
                  </a:lnTo>
                  <a:lnTo>
                    <a:pt x="136" y="11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50" y="28"/>
                  </a:lnTo>
                  <a:lnTo>
                    <a:pt x="153" y="39"/>
                  </a:lnTo>
                  <a:lnTo>
                    <a:pt x="154" y="51"/>
                  </a:lnTo>
                  <a:lnTo>
                    <a:pt x="153" y="62"/>
                  </a:lnTo>
                  <a:lnTo>
                    <a:pt x="151" y="73"/>
                  </a:lnTo>
                  <a:lnTo>
                    <a:pt x="148" y="79"/>
                  </a:lnTo>
                  <a:lnTo>
                    <a:pt x="143" y="84"/>
                  </a:lnTo>
                  <a:lnTo>
                    <a:pt x="139" y="90"/>
                  </a:lnTo>
                  <a:lnTo>
                    <a:pt x="133" y="93"/>
                  </a:lnTo>
                  <a:lnTo>
                    <a:pt x="129" y="95"/>
                  </a:lnTo>
                  <a:lnTo>
                    <a:pt x="124" y="97"/>
                  </a:lnTo>
                  <a:lnTo>
                    <a:pt x="116" y="100"/>
                  </a:lnTo>
                  <a:lnTo>
                    <a:pt x="125" y="104"/>
                  </a:lnTo>
                  <a:lnTo>
                    <a:pt x="131" y="108"/>
                  </a:lnTo>
                  <a:lnTo>
                    <a:pt x="137" y="114"/>
                  </a:lnTo>
                  <a:lnTo>
                    <a:pt x="142" y="119"/>
                  </a:lnTo>
                  <a:lnTo>
                    <a:pt x="144" y="124"/>
                  </a:lnTo>
                  <a:lnTo>
                    <a:pt x="146" y="129"/>
                  </a:lnTo>
                  <a:lnTo>
                    <a:pt x="148" y="135"/>
                  </a:lnTo>
                  <a:lnTo>
                    <a:pt x="149" y="145"/>
                  </a:lnTo>
                  <a:lnTo>
                    <a:pt x="150" y="157"/>
                  </a:lnTo>
                  <a:lnTo>
                    <a:pt x="151" y="164"/>
                  </a:lnTo>
                  <a:lnTo>
                    <a:pt x="151" y="170"/>
                  </a:lnTo>
                  <a:lnTo>
                    <a:pt x="151" y="173"/>
                  </a:lnTo>
                  <a:lnTo>
                    <a:pt x="152" y="176"/>
                  </a:lnTo>
                  <a:lnTo>
                    <a:pt x="152" y="179"/>
                  </a:lnTo>
                  <a:lnTo>
                    <a:pt x="153" y="181"/>
                  </a:lnTo>
                  <a:lnTo>
                    <a:pt x="154" y="183"/>
                  </a:lnTo>
                  <a:lnTo>
                    <a:pt x="155" y="184"/>
                  </a:lnTo>
                  <a:lnTo>
                    <a:pt x="125" y="184"/>
                  </a:lnTo>
                  <a:lnTo>
                    <a:pt x="125" y="183"/>
                  </a:lnTo>
                  <a:lnTo>
                    <a:pt x="124" y="182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1" y="168"/>
                  </a:lnTo>
                  <a:lnTo>
                    <a:pt x="121" y="158"/>
                  </a:lnTo>
                  <a:lnTo>
                    <a:pt x="119" y="145"/>
                  </a:lnTo>
                  <a:lnTo>
                    <a:pt x="116" y="134"/>
                  </a:lnTo>
                  <a:lnTo>
                    <a:pt x="113" y="127"/>
                  </a:lnTo>
                  <a:lnTo>
                    <a:pt x="109" y="123"/>
                  </a:lnTo>
                  <a:lnTo>
                    <a:pt x="105" y="118"/>
                  </a:lnTo>
                  <a:lnTo>
                    <a:pt x="96" y="113"/>
                  </a:lnTo>
                  <a:lnTo>
                    <a:pt x="86" y="110"/>
                  </a:lnTo>
                  <a:lnTo>
                    <a:pt x="73" y="107"/>
                  </a:lnTo>
                  <a:lnTo>
                    <a:pt x="58" y="106"/>
                  </a:lnTo>
                  <a:lnTo>
                    <a:pt x="29" y="106"/>
                  </a:lnTo>
                  <a:lnTo>
                    <a:pt x="29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" name="Freeform 12"/>
            <p:cNvSpPr>
              <a:spLocks/>
            </p:cNvSpPr>
            <p:nvPr userDrawn="1"/>
          </p:nvSpPr>
          <p:spPr bwMode="auto">
            <a:xfrm>
              <a:off x="8502650" y="908050"/>
              <a:ext cx="61912" cy="73025"/>
            </a:xfrm>
            <a:custGeom>
              <a:avLst/>
              <a:gdLst>
                <a:gd name="T0" fmla="*/ 0 w 153"/>
                <a:gd name="T1" fmla="*/ 0 h 184"/>
                <a:gd name="T2" fmla="*/ 153 w 153"/>
                <a:gd name="T3" fmla="*/ 0 h 184"/>
                <a:gd name="T4" fmla="*/ 153 w 153"/>
                <a:gd name="T5" fmla="*/ 30 h 184"/>
                <a:gd name="T6" fmla="*/ 32 w 153"/>
                <a:gd name="T7" fmla="*/ 161 h 184"/>
                <a:gd name="T8" fmla="*/ 153 w 153"/>
                <a:gd name="T9" fmla="*/ 161 h 184"/>
                <a:gd name="T10" fmla="*/ 153 w 153"/>
                <a:gd name="T11" fmla="*/ 184 h 184"/>
                <a:gd name="T12" fmla="*/ 0 w 153"/>
                <a:gd name="T13" fmla="*/ 184 h 184"/>
                <a:gd name="T14" fmla="*/ 0 w 153"/>
                <a:gd name="T15" fmla="*/ 156 h 184"/>
                <a:gd name="T16" fmla="*/ 123 w 153"/>
                <a:gd name="T17" fmla="*/ 24 h 184"/>
                <a:gd name="T18" fmla="*/ 0 w 153"/>
                <a:gd name="T19" fmla="*/ 24 h 184"/>
                <a:gd name="T20" fmla="*/ 0 w 153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84">
                  <a:moveTo>
                    <a:pt x="0" y="0"/>
                  </a:moveTo>
                  <a:lnTo>
                    <a:pt x="153" y="0"/>
                  </a:lnTo>
                  <a:lnTo>
                    <a:pt x="153" y="30"/>
                  </a:lnTo>
                  <a:lnTo>
                    <a:pt x="32" y="161"/>
                  </a:lnTo>
                  <a:lnTo>
                    <a:pt x="153" y="161"/>
                  </a:lnTo>
                  <a:lnTo>
                    <a:pt x="153" y="184"/>
                  </a:lnTo>
                  <a:lnTo>
                    <a:pt x="0" y="184"/>
                  </a:lnTo>
                  <a:lnTo>
                    <a:pt x="0" y="156"/>
                  </a:lnTo>
                  <a:lnTo>
                    <a:pt x="123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" name="Freeform 13"/>
            <p:cNvSpPr>
              <a:spLocks noEditPoints="1"/>
            </p:cNvSpPr>
            <p:nvPr userDrawn="1"/>
          </p:nvSpPr>
          <p:spPr bwMode="auto">
            <a:xfrm>
              <a:off x="8569325" y="908050"/>
              <a:ext cx="74612" cy="73025"/>
            </a:xfrm>
            <a:custGeom>
              <a:avLst/>
              <a:gdLst>
                <a:gd name="T0" fmla="*/ 96 w 189"/>
                <a:gd name="T1" fmla="*/ 23 h 184"/>
                <a:gd name="T2" fmla="*/ 61 w 189"/>
                <a:gd name="T3" fmla="*/ 113 h 184"/>
                <a:gd name="T4" fmla="*/ 130 w 189"/>
                <a:gd name="T5" fmla="*/ 113 h 184"/>
                <a:gd name="T6" fmla="*/ 96 w 189"/>
                <a:gd name="T7" fmla="*/ 23 h 184"/>
                <a:gd name="T8" fmla="*/ 77 w 189"/>
                <a:gd name="T9" fmla="*/ 0 h 184"/>
                <a:gd name="T10" fmla="*/ 115 w 189"/>
                <a:gd name="T11" fmla="*/ 0 h 184"/>
                <a:gd name="T12" fmla="*/ 189 w 189"/>
                <a:gd name="T13" fmla="*/ 184 h 184"/>
                <a:gd name="T14" fmla="*/ 157 w 189"/>
                <a:gd name="T15" fmla="*/ 184 h 184"/>
                <a:gd name="T16" fmla="*/ 138 w 189"/>
                <a:gd name="T17" fmla="*/ 137 h 184"/>
                <a:gd name="T18" fmla="*/ 51 w 189"/>
                <a:gd name="T19" fmla="*/ 137 h 184"/>
                <a:gd name="T20" fmla="*/ 32 w 189"/>
                <a:gd name="T21" fmla="*/ 184 h 184"/>
                <a:gd name="T22" fmla="*/ 0 w 189"/>
                <a:gd name="T23" fmla="*/ 184 h 184"/>
                <a:gd name="T24" fmla="*/ 77 w 189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4">
                  <a:moveTo>
                    <a:pt x="96" y="23"/>
                  </a:moveTo>
                  <a:lnTo>
                    <a:pt x="61" y="113"/>
                  </a:lnTo>
                  <a:lnTo>
                    <a:pt x="130" y="113"/>
                  </a:lnTo>
                  <a:lnTo>
                    <a:pt x="96" y="23"/>
                  </a:lnTo>
                  <a:close/>
                  <a:moveTo>
                    <a:pt x="77" y="0"/>
                  </a:moveTo>
                  <a:lnTo>
                    <a:pt x="115" y="0"/>
                  </a:lnTo>
                  <a:lnTo>
                    <a:pt x="189" y="184"/>
                  </a:lnTo>
                  <a:lnTo>
                    <a:pt x="157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" name="Freeform 14"/>
            <p:cNvSpPr>
              <a:spLocks/>
            </p:cNvSpPr>
            <p:nvPr userDrawn="1"/>
          </p:nvSpPr>
          <p:spPr bwMode="auto">
            <a:xfrm>
              <a:off x="8651875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35 w 157"/>
                <a:gd name="T3" fmla="*/ 0 h 184"/>
                <a:gd name="T4" fmla="*/ 129 w 157"/>
                <a:gd name="T5" fmla="*/ 148 h 184"/>
                <a:gd name="T6" fmla="*/ 129 w 157"/>
                <a:gd name="T7" fmla="*/ 0 h 184"/>
                <a:gd name="T8" fmla="*/ 157 w 157"/>
                <a:gd name="T9" fmla="*/ 0 h 184"/>
                <a:gd name="T10" fmla="*/ 157 w 157"/>
                <a:gd name="T11" fmla="*/ 184 h 184"/>
                <a:gd name="T12" fmla="*/ 123 w 157"/>
                <a:gd name="T13" fmla="*/ 184 h 184"/>
                <a:gd name="T14" fmla="*/ 28 w 157"/>
                <a:gd name="T15" fmla="*/ 37 h 184"/>
                <a:gd name="T16" fmla="*/ 28 w 157"/>
                <a:gd name="T17" fmla="*/ 184 h 184"/>
                <a:gd name="T18" fmla="*/ 0 w 157"/>
                <a:gd name="T19" fmla="*/ 184 h 184"/>
                <a:gd name="T20" fmla="*/ 0 w 157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35" y="0"/>
                  </a:lnTo>
                  <a:lnTo>
                    <a:pt x="129" y="148"/>
                  </a:lnTo>
                  <a:lnTo>
                    <a:pt x="129" y="0"/>
                  </a:lnTo>
                  <a:lnTo>
                    <a:pt x="157" y="0"/>
                  </a:lnTo>
                  <a:lnTo>
                    <a:pt x="157" y="184"/>
                  </a:lnTo>
                  <a:lnTo>
                    <a:pt x="123" y="184"/>
                  </a:lnTo>
                  <a:lnTo>
                    <a:pt x="28" y="37"/>
                  </a:lnTo>
                  <a:lnTo>
                    <a:pt x="28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" name="Rectangle 15"/>
            <p:cNvSpPr>
              <a:spLocks noChangeArrowheads="1"/>
            </p:cNvSpPr>
            <p:nvPr userDrawn="1"/>
          </p:nvSpPr>
          <p:spPr bwMode="auto">
            <a:xfrm>
              <a:off x="8729663" y="908050"/>
              <a:ext cx="12700" cy="73025"/>
            </a:xfrm>
            <a:prstGeom prst="rect">
              <a:avLst/>
            </a:prstGeom>
            <a:solidFill>
              <a:srgbClr val="E2007A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" name="Freeform 16"/>
            <p:cNvSpPr>
              <a:spLocks/>
            </p:cNvSpPr>
            <p:nvPr userDrawn="1"/>
          </p:nvSpPr>
          <p:spPr bwMode="auto">
            <a:xfrm>
              <a:off x="8753475" y="908050"/>
              <a:ext cx="55562" cy="73025"/>
            </a:xfrm>
            <a:custGeom>
              <a:avLst/>
              <a:gdLst>
                <a:gd name="T0" fmla="*/ 91 w 142"/>
                <a:gd name="T1" fmla="*/ 0 h 184"/>
                <a:gd name="T2" fmla="*/ 142 w 142"/>
                <a:gd name="T3" fmla="*/ 0 h 184"/>
                <a:gd name="T4" fmla="*/ 142 w 142"/>
                <a:gd name="T5" fmla="*/ 24 h 184"/>
                <a:gd name="T6" fmla="*/ 88 w 142"/>
                <a:gd name="T7" fmla="*/ 24 h 184"/>
                <a:gd name="T8" fmla="*/ 80 w 142"/>
                <a:gd name="T9" fmla="*/ 24 h 184"/>
                <a:gd name="T10" fmla="*/ 71 w 142"/>
                <a:gd name="T11" fmla="*/ 25 h 184"/>
                <a:gd name="T12" fmla="*/ 64 w 142"/>
                <a:gd name="T13" fmla="*/ 26 h 184"/>
                <a:gd name="T14" fmla="*/ 58 w 142"/>
                <a:gd name="T15" fmla="*/ 28 h 184"/>
                <a:gd name="T16" fmla="*/ 52 w 142"/>
                <a:gd name="T17" fmla="*/ 32 h 184"/>
                <a:gd name="T18" fmla="*/ 48 w 142"/>
                <a:gd name="T19" fmla="*/ 35 h 184"/>
                <a:gd name="T20" fmla="*/ 45 w 142"/>
                <a:gd name="T21" fmla="*/ 41 h 184"/>
                <a:gd name="T22" fmla="*/ 40 w 142"/>
                <a:gd name="T23" fmla="*/ 46 h 184"/>
                <a:gd name="T24" fmla="*/ 37 w 142"/>
                <a:gd name="T25" fmla="*/ 53 h 184"/>
                <a:gd name="T26" fmla="*/ 35 w 142"/>
                <a:gd name="T27" fmla="*/ 60 h 184"/>
                <a:gd name="T28" fmla="*/ 34 w 142"/>
                <a:gd name="T29" fmla="*/ 65 h 184"/>
                <a:gd name="T30" fmla="*/ 34 w 142"/>
                <a:gd name="T31" fmla="*/ 69 h 184"/>
                <a:gd name="T32" fmla="*/ 33 w 142"/>
                <a:gd name="T33" fmla="*/ 74 h 184"/>
                <a:gd name="T34" fmla="*/ 33 w 142"/>
                <a:gd name="T35" fmla="*/ 80 h 184"/>
                <a:gd name="T36" fmla="*/ 142 w 142"/>
                <a:gd name="T37" fmla="*/ 80 h 184"/>
                <a:gd name="T38" fmla="*/ 142 w 142"/>
                <a:gd name="T39" fmla="*/ 104 h 184"/>
                <a:gd name="T40" fmla="*/ 31 w 142"/>
                <a:gd name="T41" fmla="*/ 104 h 184"/>
                <a:gd name="T42" fmla="*/ 35 w 142"/>
                <a:gd name="T43" fmla="*/ 123 h 184"/>
                <a:gd name="T44" fmla="*/ 41 w 142"/>
                <a:gd name="T45" fmla="*/ 139 h 184"/>
                <a:gd name="T46" fmla="*/ 45 w 142"/>
                <a:gd name="T47" fmla="*/ 145 h 184"/>
                <a:gd name="T48" fmla="*/ 49 w 142"/>
                <a:gd name="T49" fmla="*/ 150 h 184"/>
                <a:gd name="T50" fmla="*/ 53 w 142"/>
                <a:gd name="T51" fmla="*/ 153 h 184"/>
                <a:gd name="T52" fmla="*/ 58 w 142"/>
                <a:gd name="T53" fmla="*/ 157 h 184"/>
                <a:gd name="T54" fmla="*/ 71 w 142"/>
                <a:gd name="T55" fmla="*/ 160 h 184"/>
                <a:gd name="T56" fmla="*/ 87 w 142"/>
                <a:gd name="T57" fmla="*/ 161 h 184"/>
                <a:gd name="T58" fmla="*/ 142 w 142"/>
                <a:gd name="T59" fmla="*/ 161 h 184"/>
                <a:gd name="T60" fmla="*/ 142 w 142"/>
                <a:gd name="T61" fmla="*/ 184 h 184"/>
                <a:gd name="T62" fmla="*/ 82 w 142"/>
                <a:gd name="T63" fmla="*/ 184 h 184"/>
                <a:gd name="T64" fmla="*/ 60 w 142"/>
                <a:gd name="T65" fmla="*/ 183 h 184"/>
                <a:gd name="T66" fmla="*/ 51 w 142"/>
                <a:gd name="T67" fmla="*/ 182 h 184"/>
                <a:gd name="T68" fmla="*/ 42 w 142"/>
                <a:gd name="T69" fmla="*/ 179 h 184"/>
                <a:gd name="T70" fmla="*/ 36 w 142"/>
                <a:gd name="T71" fmla="*/ 175 h 184"/>
                <a:gd name="T72" fmla="*/ 29 w 142"/>
                <a:gd name="T73" fmla="*/ 171 h 184"/>
                <a:gd name="T74" fmla="*/ 23 w 142"/>
                <a:gd name="T75" fmla="*/ 165 h 184"/>
                <a:gd name="T76" fmla="*/ 17 w 142"/>
                <a:gd name="T77" fmla="*/ 159 h 184"/>
                <a:gd name="T78" fmla="*/ 10 w 142"/>
                <a:gd name="T79" fmla="*/ 146 h 184"/>
                <a:gd name="T80" fmla="*/ 4 w 142"/>
                <a:gd name="T81" fmla="*/ 131 h 184"/>
                <a:gd name="T82" fmla="*/ 1 w 142"/>
                <a:gd name="T83" fmla="*/ 115 h 184"/>
                <a:gd name="T84" fmla="*/ 0 w 142"/>
                <a:gd name="T85" fmla="*/ 96 h 184"/>
                <a:gd name="T86" fmla="*/ 2 w 142"/>
                <a:gd name="T87" fmla="*/ 70 h 184"/>
                <a:gd name="T88" fmla="*/ 7 w 142"/>
                <a:gd name="T89" fmla="*/ 48 h 184"/>
                <a:gd name="T90" fmla="*/ 18 w 142"/>
                <a:gd name="T91" fmla="*/ 30 h 184"/>
                <a:gd name="T92" fmla="*/ 31 w 142"/>
                <a:gd name="T93" fmla="*/ 15 h 184"/>
                <a:gd name="T94" fmla="*/ 42 w 142"/>
                <a:gd name="T95" fmla="*/ 9 h 184"/>
                <a:gd name="T96" fmla="*/ 56 w 142"/>
                <a:gd name="T97" fmla="*/ 4 h 184"/>
                <a:gd name="T98" fmla="*/ 71 w 142"/>
                <a:gd name="T99" fmla="*/ 1 h 184"/>
                <a:gd name="T100" fmla="*/ 91 w 142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84">
                  <a:moveTo>
                    <a:pt x="91" y="0"/>
                  </a:moveTo>
                  <a:lnTo>
                    <a:pt x="142" y="0"/>
                  </a:lnTo>
                  <a:lnTo>
                    <a:pt x="142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71" y="25"/>
                  </a:lnTo>
                  <a:lnTo>
                    <a:pt x="64" y="26"/>
                  </a:lnTo>
                  <a:lnTo>
                    <a:pt x="58" y="28"/>
                  </a:lnTo>
                  <a:lnTo>
                    <a:pt x="52" y="32"/>
                  </a:lnTo>
                  <a:lnTo>
                    <a:pt x="48" y="35"/>
                  </a:lnTo>
                  <a:lnTo>
                    <a:pt x="45" y="41"/>
                  </a:lnTo>
                  <a:lnTo>
                    <a:pt x="40" y="46"/>
                  </a:lnTo>
                  <a:lnTo>
                    <a:pt x="37" y="53"/>
                  </a:lnTo>
                  <a:lnTo>
                    <a:pt x="35" y="60"/>
                  </a:lnTo>
                  <a:lnTo>
                    <a:pt x="34" y="65"/>
                  </a:lnTo>
                  <a:lnTo>
                    <a:pt x="34" y="69"/>
                  </a:lnTo>
                  <a:lnTo>
                    <a:pt x="33" y="74"/>
                  </a:lnTo>
                  <a:lnTo>
                    <a:pt x="33" y="80"/>
                  </a:lnTo>
                  <a:lnTo>
                    <a:pt x="142" y="80"/>
                  </a:lnTo>
                  <a:lnTo>
                    <a:pt x="142" y="104"/>
                  </a:lnTo>
                  <a:lnTo>
                    <a:pt x="31" y="104"/>
                  </a:lnTo>
                  <a:lnTo>
                    <a:pt x="35" y="123"/>
                  </a:lnTo>
                  <a:lnTo>
                    <a:pt x="41" y="139"/>
                  </a:lnTo>
                  <a:lnTo>
                    <a:pt x="45" y="145"/>
                  </a:lnTo>
                  <a:lnTo>
                    <a:pt x="49" y="150"/>
                  </a:lnTo>
                  <a:lnTo>
                    <a:pt x="53" y="153"/>
                  </a:lnTo>
                  <a:lnTo>
                    <a:pt x="58" y="157"/>
                  </a:lnTo>
                  <a:lnTo>
                    <a:pt x="71" y="160"/>
                  </a:lnTo>
                  <a:lnTo>
                    <a:pt x="87" y="161"/>
                  </a:lnTo>
                  <a:lnTo>
                    <a:pt x="142" y="161"/>
                  </a:lnTo>
                  <a:lnTo>
                    <a:pt x="142" y="184"/>
                  </a:lnTo>
                  <a:lnTo>
                    <a:pt x="82" y="184"/>
                  </a:lnTo>
                  <a:lnTo>
                    <a:pt x="60" y="183"/>
                  </a:lnTo>
                  <a:lnTo>
                    <a:pt x="51" y="182"/>
                  </a:lnTo>
                  <a:lnTo>
                    <a:pt x="42" y="179"/>
                  </a:lnTo>
                  <a:lnTo>
                    <a:pt x="36" y="175"/>
                  </a:lnTo>
                  <a:lnTo>
                    <a:pt x="29" y="171"/>
                  </a:lnTo>
                  <a:lnTo>
                    <a:pt x="23" y="165"/>
                  </a:lnTo>
                  <a:lnTo>
                    <a:pt x="17" y="159"/>
                  </a:lnTo>
                  <a:lnTo>
                    <a:pt x="10" y="146"/>
                  </a:lnTo>
                  <a:lnTo>
                    <a:pt x="4" y="131"/>
                  </a:lnTo>
                  <a:lnTo>
                    <a:pt x="1" y="115"/>
                  </a:lnTo>
                  <a:lnTo>
                    <a:pt x="0" y="96"/>
                  </a:lnTo>
                  <a:lnTo>
                    <a:pt x="2" y="70"/>
                  </a:lnTo>
                  <a:lnTo>
                    <a:pt x="7" y="48"/>
                  </a:lnTo>
                  <a:lnTo>
                    <a:pt x="18" y="30"/>
                  </a:lnTo>
                  <a:lnTo>
                    <a:pt x="31" y="15"/>
                  </a:lnTo>
                  <a:lnTo>
                    <a:pt x="42" y="9"/>
                  </a:lnTo>
                  <a:lnTo>
                    <a:pt x="56" y="4"/>
                  </a:lnTo>
                  <a:lnTo>
                    <a:pt x="71" y="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" name="Freeform 17"/>
            <p:cNvSpPr>
              <a:spLocks/>
            </p:cNvSpPr>
            <p:nvPr userDrawn="1"/>
          </p:nvSpPr>
          <p:spPr bwMode="auto">
            <a:xfrm>
              <a:off x="7843838" y="696913"/>
              <a:ext cx="144462" cy="168275"/>
            </a:xfrm>
            <a:custGeom>
              <a:avLst/>
              <a:gdLst>
                <a:gd name="T0" fmla="*/ 0 w 367"/>
                <a:gd name="T1" fmla="*/ 0 h 426"/>
                <a:gd name="T2" fmla="*/ 367 w 367"/>
                <a:gd name="T3" fmla="*/ 0 h 426"/>
                <a:gd name="T4" fmla="*/ 367 w 367"/>
                <a:gd name="T5" fmla="*/ 76 h 426"/>
                <a:gd name="T6" fmla="*/ 227 w 367"/>
                <a:gd name="T7" fmla="*/ 76 h 426"/>
                <a:gd name="T8" fmla="*/ 227 w 367"/>
                <a:gd name="T9" fmla="*/ 426 h 426"/>
                <a:gd name="T10" fmla="*/ 137 w 367"/>
                <a:gd name="T11" fmla="*/ 426 h 426"/>
                <a:gd name="T12" fmla="*/ 137 w 367"/>
                <a:gd name="T13" fmla="*/ 76 h 426"/>
                <a:gd name="T14" fmla="*/ 0 w 367"/>
                <a:gd name="T15" fmla="*/ 76 h 426"/>
                <a:gd name="T16" fmla="*/ 0 w 367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426">
                  <a:moveTo>
                    <a:pt x="0" y="0"/>
                  </a:moveTo>
                  <a:lnTo>
                    <a:pt x="367" y="0"/>
                  </a:lnTo>
                  <a:lnTo>
                    <a:pt x="367" y="76"/>
                  </a:lnTo>
                  <a:lnTo>
                    <a:pt x="227" y="76"/>
                  </a:lnTo>
                  <a:lnTo>
                    <a:pt x="227" y="426"/>
                  </a:lnTo>
                  <a:lnTo>
                    <a:pt x="137" y="426"/>
                  </a:lnTo>
                  <a:lnTo>
                    <a:pt x="137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" name="Freeform 18"/>
            <p:cNvSpPr>
              <a:spLocks noEditPoints="1"/>
            </p:cNvSpPr>
            <p:nvPr userDrawn="1"/>
          </p:nvSpPr>
          <p:spPr bwMode="auto">
            <a:xfrm>
              <a:off x="7953375" y="696913"/>
              <a:ext cx="180975" cy="168275"/>
            </a:xfrm>
            <a:custGeom>
              <a:avLst/>
              <a:gdLst>
                <a:gd name="T0" fmla="*/ 228 w 456"/>
                <a:gd name="T1" fmla="*/ 103 h 426"/>
                <a:gd name="T2" fmla="*/ 168 w 456"/>
                <a:gd name="T3" fmla="*/ 250 h 426"/>
                <a:gd name="T4" fmla="*/ 289 w 456"/>
                <a:gd name="T5" fmla="*/ 250 h 426"/>
                <a:gd name="T6" fmla="*/ 228 w 456"/>
                <a:gd name="T7" fmla="*/ 103 h 426"/>
                <a:gd name="T8" fmla="*/ 177 w 456"/>
                <a:gd name="T9" fmla="*/ 0 h 426"/>
                <a:gd name="T10" fmla="*/ 281 w 456"/>
                <a:gd name="T11" fmla="*/ 0 h 426"/>
                <a:gd name="T12" fmla="*/ 456 w 456"/>
                <a:gd name="T13" fmla="*/ 426 h 426"/>
                <a:gd name="T14" fmla="*/ 351 w 456"/>
                <a:gd name="T15" fmla="*/ 426 h 426"/>
                <a:gd name="T16" fmla="*/ 309 w 456"/>
                <a:gd name="T17" fmla="*/ 327 h 426"/>
                <a:gd name="T18" fmla="*/ 147 w 456"/>
                <a:gd name="T19" fmla="*/ 327 h 426"/>
                <a:gd name="T20" fmla="*/ 106 w 456"/>
                <a:gd name="T21" fmla="*/ 426 h 426"/>
                <a:gd name="T22" fmla="*/ 0 w 456"/>
                <a:gd name="T23" fmla="*/ 426 h 426"/>
                <a:gd name="T24" fmla="*/ 177 w 456"/>
                <a:gd name="T2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426">
                  <a:moveTo>
                    <a:pt x="228" y="103"/>
                  </a:moveTo>
                  <a:lnTo>
                    <a:pt x="168" y="250"/>
                  </a:lnTo>
                  <a:lnTo>
                    <a:pt x="289" y="250"/>
                  </a:lnTo>
                  <a:lnTo>
                    <a:pt x="228" y="103"/>
                  </a:lnTo>
                  <a:close/>
                  <a:moveTo>
                    <a:pt x="177" y="0"/>
                  </a:moveTo>
                  <a:lnTo>
                    <a:pt x="281" y="0"/>
                  </a:lnTo>
                  <a:lnTo>
                    <a:pt x="456" y="426"/>
                  </a:lnTo>
                  <a:lnTo>
                    <a:pt x="351" y="426"/>
                  </a:lnTo>
                  <a:lnTo>
                    <a:pt x="309" y="327"/>
                  </a:lnTo>
                  <a:lnTo>
                    <a:pt x="147" y="327"/>
                  </a:lnTo>
                  <a:lnTo>
                    <a:pt x="106" y="426"/>
                  </a:lnTo>
                  <a:lnTo>
                    <a:pt x="0" y="42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" name="Freeform 19"/>
            <p:cNvSpPr>
              <a:spLocks/>
            </p:cNvSpPr>
            <p:nvPr userDrawn="1"/>
          </p:nvSpPr>
          <p:spPr bwMode="auto">
            <a:xfrm>
              <a:off x="8135938" y="696913"/>
              <a:ext cx="147637" cy="169862"/>
            </a:xfrm>
            <a:custGeom>
              <a:avLst/>
              <a:gdLst>
                <a:gd name="T0" fmla="*/ 0 w 371"/>
                <a:gd name="T1" fmla="*/ 0 h 429"/>
                <a:gd name="T2" fmla="*/ 91 w 371"/>
                <a:gd name="T3" fmla="*/ 0 h 429"/>
                <a:gd name="T4" fmla="*/ 91 w 371"/>
                <a:gd name="T5" fmla="*/ 255 h 429"/>
                <a:gd name="T6" fmla="*/ 91 w 371"/>
                <a:gd name="T7" fmla="*/ 274 h 429"/>
                <a:gd name="T8" fmla="*/ 93 w 371"/>
                <a:gd name="T9" fmla="*/ 291 h 429"/>
                <a:gd name="T10" fmla="*/ 96 w 371"/>
                <a:gd name="T11" fmla="*/ 304 h 429"/>
                <a:gd name="T12" fmla="*/ 103 w 371"/>
                <a:gd name="T13" fmla="*/ 319 h 429"/>
                <a:gd name="T14" fmla="*/ 114 w 371"/>
                <a:gd name="T15" fmla="*/ 333 h 429"/>
                <a:gd name="T16" fmla="*/ 128 w 371"/>
                <a:gd name="T17" fmla="*/ 342 h 429"/>
                <a:gd name="T18" fmla="*/ 147 w 371"/>
                <a:gd name="T19" fmla="*/ 351 h 429"/>
                <a:gd name="T20" fmla="*/ 166 w 371"/>
                <a:gd name="T21" fmla="*/ 356 h 429"/>
                <a:gd name="T22" fmla="*/ 187 w 371"/>
                <a:gd name="T23" fmla="*/ 358 h 429"/>
                <a:gd name="T24" fmla="*/ 207 w 371"/>
                <a:gd name="T25" fmla="*/ 357 h 429"/>
                <a:gd name="T26" fmla="*/ 225 w 371"/>
                <a:gd name="T27" fmla="*/ 352 h 429"/>
                <a:gd name="T28" fmla="*/ 242 w 371"/>
                <a:gd name="T29" fmla="*/ 347 h 429"/>
                <a:gd name="T30" fmla="*/ 255 w 371"/>
                <a:gd name="T31" fmla="*/ 338 h 429"/>
                <a:gd name="T32" fmla="*/ 265 w 371"/>
                <a:gd name="T33" fmla="*/ 328 h 429"/>
                <a:gd name="T34" fmla="*/ 273 w 371"/>
                <a:gd name="T35" fmla="*/ 316 h 429"/>
                <a:gd name="T36" fmla="*/ 276 w 371"/>
                <a:gd name="T37" fmla="*/ 306 h 429"/>
                <a:gd name="T38" fmla="*/ 279 w 371"/>
                <a:gd name="T39" fmla="*/ 293 h 429"/>
                <a:gd name="T40" fmla="*/ 280 w 371"/>
                <a:gd name="T41" fmla="*/ 277 h 429"/>
                <a:gd name="T42" fmla="*/ 280 w 371"/>
                <a:gd name="T43" fmla="*/ 255 h 429"/>
                <a:gd name="T44" fmla="*/ 280 w 371"/>
                <a:gd name="T45" fmla="*/ 0 h 429"/>
                <a:gd name="T46" fmla="*/ 371 w 371"/>
                <a:gd name="T47" fmla="*/ 0 h 429"/>
                <a:gd name="T48" fmla="*/ 371 w 371"/>
                <a:gd name="T49" fmla="*/ 250 h 429"/>
                <a:gd name="T50" fmla="*/ 370 w 371"/>
                <a:gd name="T51" fmla="*/ 283 h 429"/>
                <a:gd name="T52" fmla="*/ 367 w 371"/>
                <a:gd name="T53" fmla="*/ 311 h 429"/>
                <a:gd name="T54" fmla="*/ 360 w 371"/>
                <a:gd name="T55" fmla="*/ 335 h 429"/>
                <a:gd name="T56" fmla="*/ 351 w 371"/>
                <a:gd name="T57" fmla="*/ 354 h 429"/>
                <a:gd name="T58" fmla="*/ 339 w 371"/>
                <a:gd name="T59" fmla="*/ 372 h 429"/>
                <a:gd name="T60" fmla="*/ 325 w 371"/>
                <a:gd name="T61" fmla="*/ 387 h 429"/>
                <a:gd name="T62" fmla="*/ 308 w 371"/>
                <a:gd name="T63" fmla="*/ 400 h 429"/>
                <a:gd name="T64" fmla="*/ 288 w 371"/>
                <a:gd name="T65" fmla="*/ 410 h 429"/>
                <a:gd name="T66" fmla="*/ 266 w 371"/>
                <a:gd name="T67" fmla="*/ 419 h 429"/>
                <a:gd name="T68" fmla="*/ 242 w 371"/>
                <a:gd name="T69" fmla="*/ 425 h 429"/>
                <a:gd name="T70" fmla="*/ 214 w 371"/>
                <a:gd name="T71" fmla="*/ 428 h 429"/>
                <a:gd name="T72" fmla="*/ 186 w 371"/>
                <a:gd name="T73" fmla="*/ 429 h 429"/>
                <a:gd name="T74" fmla="*/ 148 w 371"/>
                <a:gd name="T75" fmla="*/ 427 h 429"/>
                <a:gd name="T76" fmla="*/ 114 w 371"/>
                <a:gd name="T77" fmla="*/ 421 h 429"/>
                <a:gd name="T78" fmla="*/ 84 w 371"/>
                <a:gd name="T79" fmla="*/ 412 h 429"/>
                <a:gd name="T80" fmla="*/ 59 w 371"/>
                <a:gd name="T81" fmla="*/ 399 h 429"/>
                <a:gd name="T82" fmla="*/ 39 w 371"/>
                <a:gd name="T83" fmla="*/ 383 h 429"/>
                <a:gd name="T84" fmla="*/ 21 w 371"/>
                <a:gd name="T85" fmla="*/ 360 h 429"/>
                <a:gd name="T86" fmla="*/ 13 w 371"/>
                <a:gd name="T87" fmla="*/ 347 h 429"/>
                <a:gd name="T88" fmla="*/ 9 w 371"/>
                <a:gd name="T89" fmla="*/ 333 h 429"/>
                <a:gd name="T90" fmla="*/ 4 w 371"/>
                <a:gd name="T91" fmla="*/ 317 h 429"/>
                <a:gd name="T92" fmla="*/ 2 w 371"/>
                <a:gd name="T93" fmla="*/ 300 h 429"/>
                <a:gd name="T94" fmla="*/ 1 w 371"/>
                <a:gd name="T95" fmla="*/ 280 h 429"/>
                <a:gd name="T96" fmla="*/ 0 w 371"/>
                <a:gd name="T97" fmla="*/ 257 h 429"/>
                <a:gd name="T98" fmla="*/ 0 w 371"/>
                <a:gd name="T9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429">
                  <a:moveTo>
                    <a:pt x="0" y="0"/>
                  </a:moveTo>
                  <a:lnTo>
                    <a:pt x="91" y="0"/>
                  </a:lnTo>
                  <a:lnTo>
                    <a:pt x="91" y="255"/>
                  </a:lnTo>
                  <a:lnTo>
                    <a:pt x="91" y="274"/>
                  </a:lnTo>
                  <a:lnTo>
                    <a:pt x="93" y="291"/>
                  </a:lnTo>
                  <a:lnTo>
                    <a:pt x="96" y="304"/>
                  </a:lnTo>
                  <a:lnTo>
                    <a:pt x="103" y="319"/>
                  </a:lnTo>
                  <a:lnTo>
                    <a:pt x="114" y="333"/>
                  </a:lnTo>
                  <a:lnTo>
                    <a:pt x="128" y="342"/>
                  </a:lnTo>
                  <a:lnTo>
                    <a:pt x="147" y="351"/>
                  </a:lnTo>
                  <a:lnTo>
                    <a:pt x="166" y="356"/>
                  </a:lnTo>
                  <a:lnTo>
                    <a:pt x="187" y="358"/>
                  </a:lnTo>
                  <a:lnTo>
                    <a:pt x="207" y="357"/>
                  </a:lnTo>
                  <a:lnTo>
                    <a:pt x="225" y="352"/>
                  </a:lnTo>
                  <a:lnTo>
                    <a:pt x="242" y="347"/>
                  </a:lnTo>
                  <a:lnTo>
                    <a:pt x="255" y="338"/>
                  </a:lnTo>
                  <a:lnTo>
                    <a:pt x="265" y="328"/>
                  </a:lnTo>
                  <a:lnTo>
                    <a:pt x="273" y="316"/>
                  </a:lnTo>
                  <a:lnTo>
                    <a:pt x="276" y="306"/>
                  </a:lnTo>
                  <a:lnTo>
                    <a:pt x="279" y="293"/>
                  </a:lnTo>
                  <a:lnTo>
                    <a:pt x="280" y="277"/>
                  </a:lnTo>
                  <a:lnTo>
                    <a:pt x="280" y="255"/>
                  </a:lnTo>
                  <a:lnTo>
                    <a:pt x="280" y="0"/>
                  </a:lnTo>
                  <a:lnTo>
                    <a:pt x="371" y="0"/>
                  </a:lnTo>
                  <a:lnTo>
                    <a:pt x="371" y="250"/>
                  </a:lnTo>
                  <a:lnTo>
                    <a:pt x="370" y="283"/>
                  </a:lnTo>
                  <a:lnTo>
                    <a:pt x="367" y="311"/>
                  </a:lnTo>
                  <a:lnTo>
                    <a:pt x="360" y="335"/>
                  </a:lnTo>
                  <a:lnTo>
                    <a:pt x="351" y="354"/>
                  </a:lnTo>
                  <a:lnTo>
                    <a:pt x="339" y="372"/>
                  </a:lnTo>
                  <a:lnTo>
                    <a:pt x="325" y="387"/>
                  </a:lnTo>
                  <a:lnTo>
                    <a:pt x="308" y="400"/>
                  </a:lnTo>
                  <a:lnTo>
                    <a:pt x="288" y="410"/>
                  </a:lnTo>
                  <a:lnTo>
                    <a:pt x="266" y="419"/>
                  </a:lnTo>
                  <a:lnTo>
                    <a:pt x="242" y="425"/>
                  </a:lnTo>
                  <a:lnTo>
                    <a:pt x="214" y="428"/>
                  </a:lnTo>
                  <a:lnTo>
                    <a:pt x="186" y="429"/>
                  </a:lnTo>
                  <a:lnTo>
                    <a:pt x="148" y="427"/>
                  </a:lnTo>
                  <a:lnTo>
                    <a:pt x="114" y="421"/>
                  </a:lnTo>
                  <a:lnTo>
                    <a:pt x="84" y="412"/>
                  </a:lnTo>
                  <a:lnTo>
                    <a:pt x="59" y="399"/>
                  </a:lnTo>
                  <a:lnTo>
                    <a:pt x="39" y="383"/>
                  </a:lnTo>
                  <a:lnTo>
                    <a:pt x="21" y="360"/>
                  </a:lnTo>
                  <a:lnTo>
                    <a:pt x="13" y="347"/>
                  </a:lnTo>
                  <a:lnTo>
                    <a:pt x="9" y="333"/>
                  </a:lnTo>
                  <a:lnTo>
                    <a:pt x="4" y="317"/>
                  </a:lnTo>
                  <a:lnTo>
                    <a:pt x="2" y="300"/>
                  </a:lnTo>
                  <a:lnTo>
                    <a:pt x="1" y="280"/>
                  </a:lnTo>
                  <a:lnTo>
                    <a:pt x="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" name="Freeform 20"/>
            <p:cNvSpPr>
              <a:spLocks noEditPoints="1"/>
            </p:cNvSpPr>
            <p:nvPr userDrawn="1"/>
          </p:nvSpPr>
          <p:spPr bwMode="auto">
            <a:xfrm>
              <a:off x="8307388" y="696913"/>
              <a:ext cx="155575" cy="168275"/>
            </a:xfrm>
            <a:custGeom>
              <a:avLst/>
              <a:gdLst>
                <a:gd name="T0" fmla="*/ 90 w 388"/>
                <a:gd name="T1" fmla="*/ 188 h 426"/>
                <a:gd name="T2" fmla="*/ 237 w 388"/>
                <a:gd name="T3" fmla="*/ 187 h 426"/>
                <a:gd name="T4" fmla="*/ 263 w 388"/>
                <a:gd name="T5" fmla="*/ 177 h 426"/>
                <a:gd name="T6" fmla="*/ 280 w 388"/>
                <a:gd name="T7" fmla="*/ 150 h 426"/>
                <a:gd name="T8" fmla="*/ 280 w 388"/>
                <a:gd name="T9" fmla="*/ 111 h 426"/>
                <a:gd name="T10" fmla="*/ 265 w 388"/>
                <a:gd name="T11" fmla="*/ 86 h 426"/>
                <a:gd name="T12" fmla="*/ 237 w 388"/>
                <a:gd name="T13" fmla="*/ 77 h 426"/>
                <a:gd name="T14" fmla="*/ 90 w 388"/>
                <a:gd name="T15" fmla="*/ 76 h 426"/>
                <a:gd name="T16" fmla="*/ 208 w 388"/>
                <a:gd name="T17" fmla="*/ 0 h 426"/>
                <a:gd name="T18" fmla="*/ 265 w 388"/>
                <a:gd name="T19" fmla="*/ 3 h 426"/>
                <a:gd name="T20" fmla="*/ 305 w 388"/>
                <a:gd name="T21" fmla="*/ 10 h 426"/>
                <a:gd name="T22" fmla="*/ 336 w 388"/>
                <a:gd name="T23" fmla="*/ 25 h 426"/>
                <a:gd name="T24" fmla="*/ 361 w 388"/>
                <a:gd name="T25" fmla="*/ 50 h 426"/>
                <a:gd name="T26" fmla="*/ 379 w 388"/>
                <a:gd name="T27" fmla="*/ 90 h 426"/>
                <a:gd name="T28" fmla="*/ 381 w 388"/>
                <a:gd name="T29" fmla="*/ 149 h 426"/>
                <a:gd name="T30" fmla="*/ 362 w 388"/>
                <a:gd name="T31" fmla="*/ 198 h 426"/>
                <a:gd name="T32" fmla="*/ 326 w 388"/>
                <a:gd name="T33" fmla="*/ 232 h 426"/>
                <a:gd name="T34" fmla="*/ 325 w 388"/>
                <a:gd name="T35" fmla="*/ 251 h 426"/>
                <a:gd name="T36" fmla="*/ 358 w 388"/>
                <a:gd name="T37" fmla="*/ 282 h 426"/>
                <a:gd name="T38" fmla="*/ 375 w 388"/>
                <a:gd name="T39" fmla="*/ 330 h 426"/>
                <a:gd name="T40" fmla="*/ 379 w 388"/>
                <a:gd name="T41" fmla="*/ 374 h 426"/>
                <a:gd name="T42" fmla="*/ 382 w 388"/>
                <a:gd name="T43" fmla="*/ 395 h 426"/>
                <a:gd name="T44" fmla="*/ 384 w 388"/>
                <a:gd name="T45" fmla="*/ 408 h 426"/>
                <a:gd name="T46" fmla="*/ 388 w 388"/>
                <a:gd name="T47" fmla="*/ 426 h 426"/>
                <a:gd name="T48" fmla="*/ 286 w 388"/>
                <a:gd name="T49" fmla="*/ 421 h 426"/>
                <a:gd name="T50" fmla="*/ 284 w 388"/>
                <a:gd name="T51" fmla="*/ 414 h 426"/>
                <a:gd name="T52" fmla="*/ 282 w 388"/>
                <a:gd name="T53" fmla="*/ 403 h 426"/>
                <a:gd name="T54" fmla="*/ 279 w 388"/>
                <a:gd name="T55" fmla="*/ 365 h 426"/>
                <a:gd name="T56" fmla="*/ 268 w 388"/>
                <a:gd name="T57" fmla="*/ 317 h 426"/>
                <a:gd name="T58" fmla="*/ 248 w 388"/>
                <a:gd name="T59" fmla="*/ 285 h 426"/>
                <a:gd name="T60" fmla="*/ 214 w 388"/>
                <a:gd name="T61" fmla="*/ 269 h 426"/>
                <a:gd name="T62" fmla="*/ 163 w 388"/>
                <a:gd name="T63" fmla="*/ 265 h 426"/>
                <a:gd name="T64" fmla="*/ 90 w 388"/>
                <a:gd name="T65" fmla="*/ 426 h 426"/>
                <a:gd name="T66" fmla="*/ 0 w 388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426">
                  <a:moveTo>
                    <a:pt x="90" y="76"/>
                  </a:moveTo>
                  <a:lnTo>
                    <a:pt x="90" y="188"/>
                  </a:lnTo>
                  <a:lnTo>
                    <a:pt x="217" y="188"/>
                  </a:lnTo>
                  <a:lnTo>
                    <a:pt x="237" y="187"/>
                  </a:lnTo>
                  <a:lnTo>
                    <a:pt x="252" y="184"/>
                  </a:lnTo>
                  <a:lnTo>
                    <a:pt x="263" y="177"/>
                  </a:lnTo>
                  <a:lnTo>
                    <a:pt x="274" y="166"/>
                  </a:lnTo>
                  <a:lnTo>
                    <a:pt x="280" y="150"/>
                  </a:lnTo>
                  <a:lnTo>
                    <a:pt x="282" y="130"/>
                  </a:lnTo>
                  <a:lnTo>
                    <a:pt x="280" y="111"/>
                  </a:lnTo>
                  <a:lnTo>
                    <a:pt x="274" y="97"/>
                  </a:lnTo>
                  <a:lnTo>
                    <a:pt x="265" y="86"/>
                  </a:lnTo>
                  <a:lnTo>
                    <a:pt x="251" y="80"/>
                  </a:lnTo>
                  <a:lnTo>
                    <a:pt x="237" y="77"/>
                  </a:lnTo>
                  <a:lnTo>
                    <a:pt x="217" y="76"/>
                  </a:lnTo>
                  <a:lnTo>
                    <a:pt x="90" y="76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38" y="1"/>
                  </a:lnTo>
                  <a:lnTo>
                    <a:pt x="265" y="3"/>
                  </a:lnTo>
                  <a:lnTo>
                    <a:pt x="286" y="6"/>
                  </a:lnTo>
                  <a:lnTo>
                    <a:pt x="305" y="10"/>
                  </a:lnTo>
                  <a:lnTo>
                    <a:pt x="321" y="17"/>
                  </a:lnTo>
                  <a:lnTo>
                    <a:pt x="336" y="25"/>
                  </a:lnTo>
                  <a:lnTo>
                    <a:pt x="349" y="36"/>
                  </a:lnTo>
                  <a:lnTo>
                    <a:pt x="361" y="50"/>
                  </a:lnTo>
                  <a:lnTo>
                    <a:pt x="370" y="65"/>
                  </a:lnTo>
                  <a:lnTo>
                    <a:pt x="379" y="90"/>
                  </a:lnTo>
                  <a:lnTo>
                    <a:pt x="383" y="119"/>
                  </a:lnTo>
                  <a:lnTo>
                    <a:pt x="381" y="149"/>
                  </a:lnTo>
                  <a:lnTo>
                    <a:pt x="373" y="176"/>
                  </a:lnTo>
                  <a:lnTo>
                    <a:pt x="362" y="198"/>
                  </a:lnTo>
                  <a:lnTo>
                    <a:pt x="347" y="216"/>
                  </a:lnTo>
                  <a:lnTo>
                    <a:pt x="326" y="232"/>
                  </a:lnTo>
                  <a:lnTo>
                    <a:pt x="302" y="243"/>
                  </a:lnTo>
                  <a:lnTo>
                    <a:pt x="325" y="251"/>
                  </a:lnTo>
                  <a:lnTo>
                    <a:pt x="343" y="265"/>
                  </a:lnTo>
                  <a:lnTo>
                    <a:pt x="358" y="282"/>
                  </a:lnTo>
                  <a:lnTo>
                    <a:pt x="369" y="304"/>
                  </a:lnTo>
                  <a:lnTo>
                    <a:pt x="375" y="330"/>
                  </a:lnTo>
                  <a:lnTo>
                    <a:pt x="378" y="361"/>
                  </a:lnTo>
                  <a:lnTo>
                    <a:pt x="379" y="374"/>
                  </a:lnTo>
                  <a:lnTo>
                    <a:pt x="381" y="386"/>
                  </a:lnTo>
                  <a:lnTo>
                    <a:pt x="382" y="395"/>
                  </a:lnTo>
                  <a:lnTo>
                    <a:pt x="383" y="403"/>
                  </a:lnTo>
                  <a:lnTo>
                    <a:pt x="384" y="408"/>
                  </a:lnTo>
                  <a:lnTo>
                    <a:pt x="385" y="415"/>
                  </a:lnTo>
                  <a:lnTo>
                    <a:pt x="388" y="426"/>
                  </a:lnTo>
                  <a:lnTo>
                    <a:pt x="288" y="426"/>
                  </a:lnTo>
                  <a:lnTo>
                    <a:pt x="286" y="421"/>
                  </a:lnTo>
                  <a:lnTo>
                    <a:pt x="285" y="417"/>
                  </a:lnTo>
                  <a:lnTo>
                    <a:pt x="284" y="414"/>
                  </a:lnTo>
                  <a:lnTo>
                    <a:pt x="283" y="409"/>
                  </a:lnTo>
                  <a:lnTo>
                    <a:pt x="282" y="403"/>
                  </a:lnTo>
                  <a:lnTo>
                    <a:pt x="280" y="383"/>
                  </a:lnTo>
                  <a:lnTo>
                    <a:pt x="279" y="365"/>
                  </a:lnTo>
                  <a:lnTo>
                    <a:pt x="274" y="339"/>
                  </a:lnTo>
                  <a:lnTo>
                    <a:pt x="268" y="317"/>
                  </a:lnTo>
                  <a:lnTo>
                    <a:pt x="260" y="300"/>
                  </a:lnTo>
                  <a:lnTo>
                    <a:pt x="248" y="285"/>
                  </a:lnTo>
                  <a:lnTo>
                    <a:pt x="233" y="276"/>
                  </a:lnTo>
                  <a:lnTo>
                    <a:pt x="214" y="269"/>
                  </a:lnTo>
                  <a:lnTo>
                    <a:pt x="191" y="266"/>
                  </a:lnTo>
                  <a:lnTo>
                    <a:pt x="163" y="265"/>
                  </a:lnTo>
                  <a:lnTo>
                    <a:pt x="90" y="265"/>
                  </a:lnTo>
                  <a:lnTo>
                    <a:pt x="9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" name="Freeform 21"/>
            <p:cNvSpPr>
              <a:spLocks noEditPoints="1"/>
            </p:cNvSpPr>
            <p:nvPr userDrawn="1"/>
          </p:nvSpPr>
          <p:spPr bwMode="auto">
            <a:xfrm>
              <a:off x="8477250" y="695325"/>
              <a:ext cx="166687" cy="171450"/>
            </a:xfrm>
            <a:custGeom>
              <a:avLst/>
              <a:gdLst>
                <a:gd name="T0" fmla="*/ 190 w 419"/>
                <a:gd name="T1" fmla="*/ 73 h 431"/>
                <a:gd name="T2" fmla="*/ 155 w 419"/>
                <a:gd name="T3" fmla="*/ 83 h 431"/>
                <a:gd name="T4" fmla="*/ 129 w 419"/>
                <a:gd name="T5" fmla="*/ 101 h 431"/>
                <a:gd name="T6" fmla="*/ 110 w 419"/>
                <a:gd name="T7" fmla="*/ 132 h 431"/>
                <a:gd name="T8" fmla="*/ 100 w 419"/>
                <a:gd name="T9" fmla="*/ 182 h 431"/>
                <a:gd name="T10" fmla="*/ 100 w 419"/>
                <a:gd name="T11" fmla="*/ 250 h 431"/>
                <a:gd name="T12" fmla="*/ 113 w 419"/>
                <a:gd name="T13" fmla="*/ 305 h 431"/>
                <a:gd name="T14" fmla="*/ 141 w 419"/>
                <a:gd name="T15" fmla="*/ 340 h 431"/>
                <a:gd name="T16" fmla="*/ 182 w 419"/>
                <a:gd name="T17" fmla="*/ 357 h 431"/>
                <a:gd name="T18" fmla="*/ 236 w 419"/>
                <a:gd name="T19" fmla="*/ 357 h 431"/>
                <a:gd name="T20" fmla="*/ 278 w 419"/>
                <a:gd name="T21" fmla="*/ 340 h 431"/>
                <a:gd name="T22" fmla="*/ 305 w 419"/>
                <a:gd name="T23" fmla="*/ 305 h 431"/>
                <a:gd name="T24" fmla="*/ 318 w 419"/>
                <a:gd name="T25" fmla="*/ 250 h 431"/>
                <a:gd name="T26" fmla="*/ 318 w 419"/>
                <a:gd name="T27" fmla="*/ 181 h 431"/>
                <a:gd name="T28" fmla="*/ 305 w 419"/>
                <a:gd name="T29" fmla="*/ 125 h 431"/>
                <a:gd name="T30" fmla="*/ 279 w 419"/>
                <a:gd name="T31" fmla="*/ 91 h 431"/>
                <a:gd name="T32" fmla="*/ 236 w 419"/>
                <a:gd name="T33" fmla="*/ 74 h 431"/>
                <a:gd name="T34" fmla="*/ 209 w 419"/>
                <a:gd name="T35" fmla="*/ 0 h 431"/>
                <a:gd name="T36" fmla="*/ 280 w 419"/>
                <a:gd name="T37" fmla="*/ 7 h 431"/>
                <a:gd name="T38" fmla="*/ 337 w 419"/>
                <a:gd name="T39" fmla="*/ 30 h 431"/>
                <a:gd name="T40" fmla="*/ 378 w 419"/>
                <a:gd name="T41" fmla="*/ 66 h 431"/>
                <a:gd name="T42" fmla="*/ 400 w 419"/>
                <a:gd name="T43" fmla="*/ 107 h 431"/>
                <a:gd name="T44" fmla="*/ 415 w 419"/>
                <a:gd name="T45" fmla="*/ 160 h 431"/>
                <a:gd name="T46" fmla="*/ 419 w 419"/>
                <a:gd name="T47" fmla="*/ 222 h 431"/>
                <a:gd name="T48" fmla="*/ 411 w 419"/>
                <a:gd name="T49" fmla="*/ 292 h 431"/>
                <a:gd name="T50" fmla="*/ 389 w 419"/>
                <a:gd name="T51" fmla="*/ 350 h 431"/>
                <a:gd name="T52" fmla="*/ 353 w 419"/>
                <a:gd name="T53" fmla="*/ 391 h 431"/>
                <a:gd name="T54" fmla="*/ 316 w 419"/>
                <a:gd name="T55" fmla="*/ 413 h 431"/>
                <a:gd name="T56" fmla="*/ 270 w 419"/>
                <a:gd name="T57" fmla="*/ 426 h 431"/>
                <a:gd name="T58" fmla="*/ 215 w 419"/>
                <a:gd name="T59" fmla="*/ 431 h 431"/>
                <a:gd name="T60" fmla="*/ 140 w 419"/>
                <a:gd name="T61" fmla="*/ 422 h 431"/>
                <a:gd name="T62" fmla="*/ 79 w 419"/>
                <a:gd name="T63" fmla="*/ 397 h 431"/>
                <a:gd name="T64" fmla="*/ 37 w 419"/>
                <a:gd name="T65" fmla="*/ 356 h 431"/>
                <a:gd name="T66" fmla="*/ 13 w 419"/>
                <a:gd name="T67" fmla="*/ 309 h 431"/>
                <a:gd name="T68" fmla="*/ 1 w 419"/>
                <a:gd name="T69" fmla="*/ 251 h 431"/>
                <a:gd name="T70" fmla="*/ 1 w 419"/>
                <a:gd name="T71" fmla="*/ 179 h 431"/>
                <a:gd name="T72" fmla="*/ 16 w 419"/>
                <a:gd name="T73" fmla="*/ 111 h 431"/>
                <a:gd name="T74" fmla="*/ 44 w 419"/>
                <a:gd name="T75" fmla="*/ 61 h 431"/>
                <a:gd name="T76" fmla="*/ 82 w 419"/>
                <a:gd name="T77" fmla="*/ 29 h 431"/>
                <a:gd name="T78" fmla="*/ 127 w 419"/>
                <a:gd name="T79" fmla="*/ 10 h 431"/>
                <a:gd name="T80" fmla="*/ 180 w 419"/>
                <a:gd name="T81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9" h="431">
                  <a:moveTo>
                    <a:pt x="210" y="72"/>
                  </a:moveTo>
                  <a:lnTo>
                    <a:pt x="190" y="73"/>
                  </a:lnTo>
                  <a:lnTo>
                    <a:pt x="171" y="76"/>
                  </a:lnTo>
                  <a:lnTo>
                    <a:pt x="155" y="83"/>
                  </a:lnTo>
                  <a:lnTo>
                    <a:pt x="141" y="91"/>
                  </a:lnTo>
                  <a:lnTo>
                    <a:pt x="129" y="101"/>
                  </a:lnTo>
                  <a:lnTo>
                    <a:pt x="119" y="114"/>
                  </a:lnTo>
                  <a:lnTo>
                    <a:pt x="110" y="132"/>
                  </a:lnTo>
                  <a:lnTo>
                    <a:pt x="104" y="155"/>
                  </a:lnTo>
                  <a:lnTo>
                    <a:pt x="100" y="182"/>
                  </a:lnTo>
                  <a:lnTo>
                    <a:pt x="99" y="215"/>
                  </a:lnTo>
                  <a:lnTo>
                    <a:pt x="100" y="250"/>
                  </a:lnTo>
                  <a:lnTo>
                    <a:pt x="106" y="280"/>
                  </a:lnTo>
                  <a:lnTo>
                    <a:pt x="113" y="305"/>
                  </a:lnTo>
                  <a:lnTo>
                    <a:pt x="125" y="325"/>
                  </a:lnTo>
                  <a:lnTo>
                    <a:pt x="141" y="340"/>
                  </a:lnTo>
                  <a:lnTo>
                    <a:pt x="159" y="351"/>
                  </a:lnTo>
                  <a:lnTo>
                    <a:pt x="182" y="357"/>
                  </a:lnTo>
                  <a:lnTo>
                    <a:pt x="210" y="360"/>
                  </a:lnTo>
                  <a:lnTo>
                    <a:pt x="236" y="357"/>
                  </a:lnTo>
                  <a:lnTo>
                    <a:pt x="259" y="351"/>
                  </a:lnTo>
                  <a:lnTo>
                    <a:pt x="278" y="340"/>
                  </a:lnTo>
                  <a:lnTo>
                    <a:pt x="293" y="325"/>
                  </a:lnTo>
                  <a:lnTo>
                    <a:pt x="305" y="305"/>
                  </a:lnTo>
                  <a:lnTo>
                    <a:pt x="313" y="280"/>
                  </a:lnTo>
                  <a:lnTo>
                    <a:pt x="318" y="250"/>
                  </a:lnTo>
                  <a:lnTo>
                    <a:pt x="319" y="216"/>
                  </a:lnTo>
                  <a:lnTo>
                    <a:pt x="318" y="181"/>
                  </a:lnTo>
                  <a:lnTo>
                    <a:pt x="313" y="150"/>
                  </a:lnTo>
                  <a:lnTo>
                    <a:pt x="305" y="125"/>
                  </a:lnTo>
                  <a:lnTo>
                    <a:pt x="293" y="106"/>
                  </a:lnTo>
                  <a:lnTo>
                    <a:pt x="279" y="91"/>
                  </a:lnTo>
                  <a:lnTo>
                    <a:pt x="259" y="80"/>
                  </a:lnTo>
                  <a:lnTo>
                    <a:pt x="236" y="74"/>
                  </a:lnTo>
                  <a:lnTo>
                    <a:pt x="210" y="72"/>
                  </a:lnTo>
                  <a:close/>
                  <a:moveTo>
                    <a:pt x="209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1" y="17"/>
                  </a:lnTo>
                  <a:lnTo>
                    <a:pt x="337" y="30"/>
                  </a:lnTo>
                  <a:lnTo>
                    <a:pt x="360" y="46"/>
                  </a:lnTo>
                  <a:lnTo>
                    <a:pt x="378" y="66"/>
                  </a:lnTo>
                  <a:lnTo>
                    <a:pt x="390" y="85"/>
                  </a:lnTo>
                  <a:lnTo>
                    <a:pt x="400" y="107"/>
                  </a:lnTo>
                  <a:lnTo>
                    <a:pt x="408" y="132"/>
                  </a:lnTo>
                  <a:lnTo>
                    <a:pt x="415" y="160"/>
                  </a:lnTo>
                  <a:lnTo>
                    <a:pt x="418" y="190"/>
                  </a:lnTo>
                  <a:lnTo>
                    <a:pt x="419" y="222"/>
                  </a:lnTo>
                  <a:lnTo>
                    <a:pt x="417" y="258"/>
                  </a:lnTo>
                  <a:lnTo>
                    <a:pt x="411" y="292"/>
                  </a:lnTo>
                  <a:lnTo>
                    <a:pt x="402" y="322"/>
                  </a:lnTo>
                  <a:lnTo>
                    <a:pt x="389" y="350"/>
                  </a:lnTo>
                  <a:lnTo>
                    <a:pt x="373" y="373"/>
                  </a:lnTo>
                  <a:lnTo>
                    <a:pt x="353" y="391"/>
                  </a:lnTo>
                  <a:lnTo>
                    <a:pt x="336" y="403"/>
                  </a:lnTo>
                  <a:lnTo>
                    <a:pt x="316" y="413"/>
                  </a:lnTo>
                  <a:lnTo>
                    <a:pt x="294" y="421"/>
                  </a:lnTo>
                  <a:lnTo>
                    <a:pt x="270" y="426"/>
                  </a:lnTo>
                  <a:lnTo>
                    <a:pt x="244" y="430"/>
                  </a:lnTo>
                  <a:lnTo>
                    <a:pt x="215" y="431"/>
                  </a:lnTo>
                  <a:lnTo>
                    <a:pt x="176" y="429"/>
                  </a:lnTo>
                  <a:lnTo>
                    <a:pt x="140" y="422"/>
                  </a:lnTo>
                  <a:lnTo>
                    <a:pt x="108" y="412"/>
                  </a:lnTo>
                  <a:lnTo>
                    <a:pt x="79" y="397"/>
                  </a:lnTo>
                  <a:lnTo>
                    <a:pt x="55" y="379"/>
                  </a:lnTo>
                  <a:lnTo>
                    <a:pt x="37" y="356"/>
                  </a:lnTo>
                  <a:lnTo>
                    <a:pt x="23" y="334"/>
                  </a:lnTo>
                  <a:lnTo>
                    <a:pt x="13" y="309"/>
                  </a:lnTo>
                  <a:lnTo>
                    <a:pt x="5" y="282"/>
                  </a:lnTo>
                  <a:lnTo>
                    <a:pt x="1" y="251"/>
                  </a:lnTo>
                  <a:lnTo>
                    <a:pt x="0" y="218"/>
                  </a:lnTo>
                  <a:lnTo>
                    <a:pt x="1" y="179"/>
                  </a:lnTo>
                  <a:lnTo>
                    <a:pt x="6" y="143"/>
                  </a:lnTo>
                  <a:lnTo>
                    <a:pt x="16" y="111"/>
                  </a:lnTo>
                  <a:lnTo>
                    <a:pt x="28" y="84"/>
                  </a:lnTo>
                  <a:lnTo>
                    <a:pt x="44" y="61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2" y="19"/>
                  </a:lnTo>
                  <a:lnTo>
                    <a:pt x="127" y="10"/>
                  </a:lnTo>
                  <a:lnTo>
                    <a:pt x="152" y="5"/>
                  </a:lnTo>
                  <a:lnTo>
                    <a:pt x="180" y="1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" name="Freeform 22"/>
            <p:cNvSpPr>
              <a:spLocks/>
            </p:cNvSpPr>
            <p:nvPr userDrawn="1"/>
          </p:nvSpPr>
          <p:spPr bwMode="auto">
            <a:xfrm>
              <a:off x="8666163" y="696913"/>
              <a:ext cx="147637" cy="168275"/>
            </a:xfrm>
            <a:custGeom>
              <a:avLst/>
              <a:gdLst>
                <a:gd name="T0" fmla="*/ 0 w 371"/>
                <a:gd name="T1" fmla="*/ 0 h 426"/>
                <a:gd name="T2" fmla="*/ 116 w 371"/>
                <a:gd name="T3" fmla="*/ 0 h 426"/>
                <a:gd name="T4" fmla="*/ 286 w 371"/>
                <a:gd name="T5" fmla="*/ 317 h 426"/>
                <a:gd name="T6" fmla="*/ 286 w 371"/>
                <a:gd name="T7" fmla="*/ 0 h 426"/>
                <a:gd name="T8" fmla="*/ 371 w 371"/>
                <a:gd name="T9" fmla="*/ 0 h 426"/>
                <a:gd name="T10" fmla="*/ 371 w 371"/>
                <a:gd name="T11" fmla="*/ 426 h 426"/>
                <a:gd name="T12" fmla="*/ 260 w 371"/>
                <a:gd name="T13" fmla="*/ 426 h 426"/>
                <a:gd name="T14" fmla="*/ 85 w 371"/>
                <a:gd name="T15" fmla="*/ 113 h 426"/>
                <a:gd name="T16" fmla="*/ 85 w 371"/>
                <a:gd name="T17" fmla="*/ 426 h 426"/>
                <a:gd name="T18" fmla="*/ 0 w 371"/>
                <a:gd name="T19" fmla="*/ 426 h 426"/>
                <a:gd name="T20" fmla="*/ 0 w 371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426">
                  <a:moveTo>
                    <a:pt x="0" y="0"/>
                  </a:moveTo>
                  <a:lnTo>
                    <a:pt x="116" y="0"/>
                  </a:lnTo>
                  <a:lnTo>
                    <a:pt x="286" y="317"/>
                  </a:lnTo>
                  <a:lnTo>
                    <a:pt x="286" y="0"/>
                  </a:lnTo>
                  <a:lnTo>
                    <a:pt x="371" y="0"/>
                  </a:lnTo>
                  <a:lnTo>
                    <a:pt x="371" y="426"/>
                  </a:lnTo>
                  <a:lnTo>
                    <a:pt x="260" y="426"/>
                  </a:lnTo>
                  <a:lnTo>
                    <a:pt x="85" y="113"/>
                  </a:lnTo>
                  <a:lnTo>
                    <a:pt x="85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" name="Freeform 23"/>
            <p:cNvSpPr>
              <a:spLocks/>
            </p:cNvSpPr>
            <p:nvPr userDrawn="1"/>
          </p:nvSpPr>
          <p:spPr bwMode="auto">
            <a:xfrm>
              <a:off x="7546975" y="307975"/>
              <a:ext cx="239712" cy="239712"/>
            </a:xfrm>
            <a:custGeom>
              <a:avLst/>
              <a:gdLst>
                <a:gd name="T0" fmla="*/ 604 w 604"/>
                <a:gd name="T1" fmla="*/ 0 h 603"/>
                <a:gd name="T2" fmla="*/ 604 w 604"/>
                <a:gd name="T3" fmla="*/ 23 h 603"/>
                <a:gd name="T4" fmla="*/ 604 w 604"/>
                <a:gd name="T5" fmla="*/ 51 h 603"/>
                <a:gd name="T6" fmla="*/ 604 w 604"/>
                <a:gd name="T7" fmla="*/ 79 h 603"/>
                <a:gd name="T8" fmla="*/ 604 w 604"/>
                <a:gd name="T9" fmla="*/ 108 h 603"/>
                <a:gd name="T10" fmla="*/ 604 w 604"/>
                <a:gd name="T11" fmla="*/ 135 h 603"/>
                <a:gd name="T12" fmla="*/ 604 w 604"/>
                <a:gd name="T13" fmla="*/ 159 h 603"/>
                <a:gd name="T14" fmla="*/ 604 w 604"/>
                <a:gd name="T15" fmla="*/ 178 h 603"/>
                <a:gd name="T16" fmla="*/ 604 w 604"/>
                <a:gd name="T17" fmla="*/ 189 h 603"/>
                <a:gd name="T18" fmla="*/ 600 w 604"/>
                <a:gd name="T19" fmla="*/ 212 h 603"/>
                <a:gd name="T20" fmla="*/ 591 w 604"/>
                <a:gd name="T21" fmla="*/ 234 h 603"/>
                <a:gd name="T22" fmla="*/ 576 w 604"/>
                <a:gd name="T23" fmla="*/ 253 h 603"/>
                <a:gd name="T24" fmla="*/ 558 w 604"/>
                <a:gd name="T25" fmla="*/ 272 h 603"/>
                <a:gd name="T26" fmla="*/ 535 w 604"/>
                <a:gd name="T27" fmla="*/ 291 h 603"/>
                <a:gd name="T28" fmla="*/ 507 w 604"/>
                <a:gd name="T29" fmla="*/ 308 h 603"/>
                <a:gd name="T30" fmla="*/ 478 w 604"/>
                <a:gd name="T31" fmla="*/ 325 h 603"/>
                <a:gd name="T32" fmla="*/ 445 w 604"/>
                <a:gd name="T33" fmla="*/ 341 h 603"/>
                <a:gd name="T34" fmla="*/ 410 w 604"/>
                <a:gd name="T35" fmla="*/ 357 h 603"/>
                <a:gd name="T36" fmla="*/ 373 w 604"/>
                <a:gd name="T37" fmla="*/ 373 h 603"/>
                <a:gd name="T38" fmla="*/ 335 w 604"/>
                <a:gd name="T39" fmla="*/ 388 h 603"/>
                <a:gd name="T40" fmla="*/ 302 w 604"/>
                <a:gd name="T41" fmla="*/ 402 h 603"/>
                <a:gd name="T42" fmla="*/ 265 w 604"/>
                <a:gd name="T43" fmla="*/ 417 h 603"/>
                <a:gd name="T44" fmla="*/ 228 w 604"/>
                <a:gd name="T45" fmla="*/ 434 h 603"/>
                <a:gd name="T46" fmla="*/ 190 w 604"/>
                <a:gd name="T47" fmla="*/ 452 h 603"/>
                <a:gd name="T48" fmla="*/ 153 w 604"/>
                <a:gd name="T49" fmla="*/ 472 h 603"/>
                <a:gd name="T50" fmla="*/ 116 w 604"/>
                <a:gd name="T51" fmla="*/ 494 h 603"/>
                <a:gd name="T52" fmla="*/ 83 w 604"/>
                <a:gd name="T53" fmla="*/ 517 h 603"/>
                <a:gd name="T54" fmla="*/ 51 w 604"/>
                <a:gd name="T55" fmla="*/ 544 h 603"/>
                <a:gd name="T56" fmla="*/ 23 w 604"/>
                <a:gd name="T57" fmla="*/ 572 h 603"/>
                <a:gd name="T58" fmla="*/ 0 w 604"/>
                <a:gd name="T59" fmla="*/ 603 h 603"/>
                <a:gd name="T60" fmla="*/ 20 w 604"/>
                <a:gd name="T61" fmla="*/ 544 h 603"/>
                <a:gd name="T62" fmla="*/ 40 w 604"/>
                <a:gd name="T63" fmla="*/ 482 h 603"/>
                <a:gd name="T64" fmla="*/ 61 w 604"/>
                <a:gd name="T65" fmla="*/ 421 h 603"/>
                <a:gd name="T66" fmla="*/ 79 w 604"/>
                <a:gd name="T67" fmla="*/ 362 h 603"/>
                <a:gd name="T68" fmla="*/ 90 w 604"/>
                <a:gd name="T69" fmla="*/ 336 h 603"/>
                <a:gd name="T70" fmla="*/ 106 w 604"/>
                <a:gd name="T71" fmla="*/ 313 h 603"/>
                <a:gd name="T72" fmla="*/ 124 w 604"/>
                <a:gd name="T73" fmla="*/ 292 h 603"/>
                <a:gd name="T74" fmla="*/ 147 w 604"/>
                <a:gd name="T75" fmla="*/ 272 h 603"/>
                <a:gd name="T76" fmla="*/ 175 w 604"/>
                <a:gd name="T77" fmla="*/ 253 h 603"/>
                <a:gd name="T78" fmla="*/ 205 w 604"/>
                <a:gd name="T79" fmla="*/ 236 h 603"/>
                <a:gd name="T80" fmla="*/ 240 w 604"/>
                <a:gd name="T81" fmla="*/ 218 h 603"/>
                <a:gd name="T82" fmla="*/ 277 w 604"/>
                <a:gd name="T83" fmla="*/ 202 h 603"/>
                <a:gd name="T84" fmla="*/ 319 w 604"/>
                <a:gd name="T85" fmla="*/ 184 h 603"/>
                <a:gd name="T86" fmla="*/ 354 w 604"/>
                <a:gd name="T87" fmla="*/ 170 h 603"/>
                <a:gd name="T88" fmla="*/ 390 w 604"/>
                <a:gd name="T89" fmla="*/ 156 h 603"/>
                <a:gd name="T90" fmla="*/ 424 w 604"/>
                <a:gd name="T91" fmla="*/ 143 h 603"/>
                <a:gd name="T92" fmla="*/ 457 w 604"/>
                <a:gd name="T93" fmla="*/ 129 h 603"/>
                <a:gd name="T94" fmla="*/ 489 w 604"/>
                <a:gd name="T95" fmla="*/ 113 h 603"/>
                <a:gd name="T96" fmla="*/ 517 w 604"/>
                <a:gd name="T97" fmla="*/ 98 h 603"/>
                <a:gd name="T98" fmla="*/ 542 w 604"/>
                <a:gd name="T99" fmla="*/ 81 h 603"/>
                <a:gd name="T100" fmla="*/ 564 w 604"/>
                <a:gd name="T101" fmla="*/ 64 h 603"/>
                <a:gd name="T102" fmla="*/ 583 w 604"/>
                <a:gd name="T103" fmla="*/ 44 h 603"/>
                <a:gd name="T104" fmla="*/ 595 w 604"/>
                <a:gd name="T105" fmla="*/ 23 h 603"/>
                <a:gd name="T106" fmla="*/ 604 w 604"/>
                <a:gd name="T10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4" h="603">
                  <a:moveTo>
                    <a:pt x="604" y="0"/>
                  </a:moveTo>
                  <a:lnTo>
                    <a:pt x="604" y="23"/>
                  </a:lnTo>
                  <a:lnTo>
                    <a:pt x="604" y="51"/>
                  </a:lnTo>
                  <a:lnTo>
                    <a:pt x="604" y="79"/>
                  </a:lnTo>
                  <a:lnTo>
                    <a:pt x="604" y="108"/>
                  </a:lnTo>
                  <a:lnTo>
                    <a:pt x="604" y="135"/>
                  </a:lnTo>
                  <a:lnTo>
                    <a:pt x="604" y="159"/>
                  </a:lnTo>
                  <a:lnTo>
                    <a:pt x="604" y="178"/>
                  </a:lnTo>
                  <a:lnTo>
                    <a:pt x="604" y="189"/>
                  </a:lnTo>
                  <a:lnTo>
                    <a:pt x="600" y="212"/>
                  </a:lnTo>
                  <a:lnTo>
                    <a:pt x="591" y="234"/>
                  </a:lnTo>
                  <a:lnTo>
                    <a:pt x="576" y="253"/>
                  </a:lnTo>
                  <a:lnTo>
                    <a:pt x="558" y="272"/>
                  </a:lnTo>
                  <a:lnTo>
                    <a:pt x="535" y="291"/>
                  </a:lnTo>
                  <a:lnTo>
                    <a:pt x="507" y="308"/>
                  </a:lnTo>
                  <a:lnTo>
                    <a:pt x="478" y="325"/>
                  </a:lnTo>
                  <a:lnTo>
                    <a:pt x="445" y="341"/>
                  </a:lnTo>
                  <a:lnTo>
                    <a:pt x="410" y="357"/>
                  </a:lnTo>
                  <a:lnTo>
                    <a:pt x="373" y="373"/>
                  </a:lnTo>
                  <a:lnTo>
                    <a:pt x="335" y="388"/>
                  </a:lnTo>
                  <a:lnTo>
                    <a:pt x="302" y="402"/>
                  </a:lnTo>
                  <a:lnTo>
                    <a:pt x="265" y="417"/>
                  </a:lnTo>
                  <a:lnTo>
                    <a:pt x="228" y="434"/>
                  </a:lnTo>
                  <a:lnTo>
                    <a:pt x="190" y="452"/>
                  </a:lnTo>
                  <a:lnTo>
                    <a:pt x="153" y="472"/>
                  </a:lnTo>
                  <a:lnTo>
                    <a:pt x="116" y="494"/>
                  </a:lnTo>
                  <a:lnTo>
                    <a:pt x="83" y="517"/>
                  </a:lnTo>
                  <a:lnTo>
                    <a:pt x="51" y="544"/>
                  </a:lnTo>
                  <a:lnTo>
                    <a:pt x="23" y="572"/>
                  </a:lnTo>
                  <a:lnTo>
                    <a:pt x="0" y="603"/>
                  </a:lnTo>
                  <a:lnTo>
                    <a:pt x="20" y="544"/>
                  </a:lnTo>
                  <a:lnTo>
                    <a:pt x="40" y="482"/>
                  </a:lnTo>
                  <a:lnTo>
                    <a:pt x="61" y="421"/>
                  </a:lnTo>
                  <a:lnTo>
                    <a:pt x="79" y="362"/>
                  </a:lnTo>
                  <a:lnTo>
                    <a:pt x="90" y="336"/>
                  </a:lnTo>
                  <a:lnTo>
                    <a:pt x="106" y="313"/>
                  </a:lnTo>
                  <a:lnTo>
                    <a:pt x="124" y="292"/>
                  </a:lnTo>
                  <a:lnTo>
                    <a:pt x="147" y="272"/>
                  </a:lnTo>
                  <a:lnTo>
                    <a:pt x="175" y="253"/>
                  </a:lnTo>
                  <a:lnTo>
                    <a:pt x="205" y="236"/>
                  </a:lnTo>
                  <a:lnTo>
                    <a:pt x="240" y="218"/>
                  </a:lnTo>
                  <a:lnTo>
                    <a:pt x="277" y="202"/>
                  </a:lnTo>
                  <a:lnTo>
                    <a:pt x="319" y="184"/>
                  </a:lnTo>
                  <a:lnTo>
                    <a:pt x="354" y="170"/>
                  </a:lnTo>
                  <a:lnTo>
                    <a:pt x="390" y="156"/>
                  </a:lnTo>
                  <a:lnTo>
                    <a:pt x="424" y="143"/>
                  </a:lnTo>
                  <a:lnTo>
                    <a:pt x="457" y="129"/>
                  </a:lnTo>
                  <a:lnTo>
                    <a:pt x="489" y="113"/>
                  </a:lnTo>
                  <a:lnTo>
                    <a:pt x="517" y="98"/>
                  </a:lnTo>
                  <a:lnTo>
                    <a:pt x="542" y="81"/>
                  </a:lnTo>
                  <a:lnTo>
                    <a:pt x="564" y="64"/>
                  </a:lnTo>
                  <a:lnTo>
                    <a:pt x="583" y="44"/>
                  </a:lnTo>
                  <a:lnTo>
                    <a:pt x="595" y="23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" name="Freeform 24"/>
            <p:cNvSpPr>
              <a:spLocks/>
            </p:cNvSpPr>
            <p:nvPr userDrawn="1"/>
          </p:nvSpPr>
          <p:spPr bwMode="auto">
            <a:xfrm>
              <a:off x="7380288" y="484188"/>
              <a:ext cx="252412" cy="149225"/>
            </a:xfrm>
            <a:custGeom>
              <a:avLst/>
              <a:gdLst>
                <a:gd name="T0" fmla="*/ 234 w 637"/>
                <a:gd name="T1" fmla="*/ 0 h 378"/>
                <a:gd name="T2" fmla="*/ 258 w 637"/>
                <a:gd name="T3" fmla="*/ 0 h 378"/>
                <a:gd name="T4" fmla="*/ 279 w 637"/>
                <a:gd name="T5" fmla="*/ 5 h 378"/>
                <a:gd name="T6" fmla="*/ 299 w 637"/>
                <a:gd name="T7" fmla="*/ 16 h 378"/>
                <a:gd name="T8" fmla="*/ 318 w 637"/>
                <a:gd name="T9" fmla="*/ 31 h 378"/>
                <a:gd name="T10" fmla="*/ 335 w 637"/>
                <a:gd name="T11" fmla="*/ 48 h 378"/>
                <a:gd name="T12" fmla="*/ 351 w 637"/>
                <a:gd name="T13" fmla="*/ 70 h 378"/>
                <a:gd name="T14" fmla="*/ 367 w 637"/>
                <a:gd name="T15" fmla="*/ 93 h 378"/>
                <a:gd name="T16" fmla="*/ 383 w 637"/>
                <a:gd name="T17" fmla="*/ 119 h 378"/>
                <a:gd name="T18" fmla="*/ 399 w 637"/>
                <a:gd name="T19" fmla="*/ 147 h 378"/>
                <a:gd name="T20" fmla="*/ 415 w 637"/>
                <a:gd name="T21" fmla="*/ 175 h 378"/>
                <a:gd name="T22" fmla="*/ 432 w 637"/>
                <a:gd name="T23" fmla="*/ 206 h 378"/>
                <a:gd name="T24" fmla="*/ 451 w 637"/>
                <a:gd name="T25" fmla="*/ 236 h 378"/>
                <a:gd name="T26" fmla="*/ 472 w 637"/>
                <a:gd name="T27" fmla="*/ 264 h 378"/>
                <a:gd name="T28" fmla="*/ 493 w 637"/>
                <a:gd name="T29" fmla="*/ 290 h 378"/>
                <a:gd name="T30" fmla="*/ 517 w 637"/>
                <a:gd name="T31" fmla="*/ 315 h 378"/>
                <a:gd name="T32" fmla="*/ 543 w 637"/>
                <a:gd name="T33" fmla="*/ 336 h 378"/>
                <a:gd name="T34" fmla="*/ 572 w 637"/>
                <a:gd name="T35" fmla="*/ 354 h 378"/>
                <a:gd name="T36" fmla="*/ 603 w 637"/>
                <a:gd name="T37" fmla="*/ 368 h 378"/>
                <a:gd name="T38" fmla="*/ 637 w 637"/>
                <a:gd name="T39" fmla="*/ 378 h 378"/>
                <a:gd name="T40" fmla="*/ 588 w 637"/>
                <a:gd name="T41" fmla="*/ 378 h 378"/>
                <a:gd name="T42" fmla="*/ 546 w 637"/>
                <a:gd name="T43" fmla="*/ 378 h 378"/>
                <a:gd name="T44" fmla="*/ 509 w 637"/>
                <a:gd name="T45" fmla="*/ 378 h 378"/>
                <a:gd name="T46" fmla="*/ 477 w 637"/>
                <a:gd name="T47" fmla="*/ 378 h 378"/>
                <a:gd name="T48" fmla="*/ 448 w 637"/>
                <a:gd name="T49" fmla="*/ 378 h 378"/>
                <a:gd name="T50" fmla="*/ 420 w 637"/>
                <a:gd name="T51" fmla="*/ 378 h 378"/>
                <a:gd name="T52" fmla="*/ 392 w 637"/>
                <a:gd name="T53" fmla="*/ 378 h 378"/>
                <a:gd name="T54" fmla="*/ 363 w 637"/>
                <a:gd name="T55" fmla="*/ 378 h 378"/>
                <a:gd name="T56" fmla="*/ 333 w 637"/>
                <a:gd name="T57" fmla="*/ 378 h 378"/>
                <a:gd name="T58" fmla="*/ 303 w 637"/>
                <a:gd name="T59" fmla="*/ 376 h 378"/>
                <a:gd name="T60" fmla="*/ 278 w 637"/>
                <a:gd name="T61" fmla="*/ 369 h 378"/>
                <a:gd name="T62" fmla="*/ 255 w 637"/>
                <a:gd name="T63" fmla="*/ 359 h 378"/>
                <a:gd name="T64" fmla="*/ 235 w 637"/>
                <a:gd name="T65" fmla="*/ 346 h 378"/>
                <a:gd name="T66" fmla="*/ 217 w 637"/>
                <a:gd name="T67" fmla="*/ 330 h 378"/>
                <a:gd name="T68" fmla="*/ 200 w 637"/>
                <a:gd name="T69" fmla="*/ 311 h 378"/>
                <a:gd name="T70" fmla="*/ 186 w 637"/>
                <a:gd name="T71" fmla="*/ 289 h 378"/>
                <a:gd name="T72" fmla="*/ 172 w 637"/>
                <a:gd name="T73" fmla="*/ 266 h 378"/>
                <a:gd name="T74" fmla="*/ 159 w 637"/>
                <a:gd name="T75" fmla="*/ 240 h 378"/>
                <a:gd name="T76" fmla="*/ 145 w 637"/>
                <a:gd name="T77" fmla="*/ 213 h 378"/>
                <a:gd name="T78" fmla="*/ 131 w 637"/>
                <a:gd name="T79" fmla="*/ 185 h 378"/>
                <a:gd name="T80" fmla="*/ 119 w 637"/>
                <a:gd name="T81" fmla="*/ 158 h 378"/>
                <a:gd name="T82" fmla="*/ 106 w 637"/>
                <a:gd name="T83" fmla="*/ 131 h 378"/>
                <a:gd name="T84" fmla="*/ 93 w 637"/>
                <a:gd name="T85" fmla="*/ 106 h 378"/>
                <a:gd name="T86" fmla="*/ 80 w 637"/>
                <a:gd name="T87" fmla="*/ 84 h 378"/>
                <a:gd name="T88" fmla="*/ 67 w 637"/>
                <a:gd name="T89" fmla="*/ 65 h 378"/>
                <a:gd name="T90" fmla="*/ 51 w 637"/>
                <a:gd name="T91" fmla="*/ 48 h 378"/>
                <a:gd name="T92" fmla="*/ 36 w 637"/>
                <a:gd name="T93" fmla="*/ 35 h 378"/>
                <a:gd name="T94" fmla="*/ 19 w 637"/>
                <a:gd name="T95" fmla="*/ 27 h 378"/>
                <a:gd name="T96" fmla="*/ 0 w 637"/>
                <a:gd name="T97" fmla="*/ 25 h 378"/>
                <a:gd name="T98" fmla="*/ 32 w 637"/>
                <a:gd name="T99" fmla="*/ 22 h 378"/>
                <a:gd name="T100" fmla="*/ 64 w 637"/>
                <a:gd name="T101" fmla="*/ 18 h 378"/>
                <a:gd name="T102" fmla="*/ 96 w 637"/>
                <a:gd name="T103" fmla="*/ 14 h 378"/>
                <a:gd name="T104" fmla="*/ 127 w 637"/>
                <a:gd name="T105" fmla="*/ 11 h 378"/>
                <a:gd name="T106" fmla="*/ 157 w 637"/>
                <a:gd name="T107" fmla="*/ 9 h 378"/>
                <a:gd name="T108" fmla="*/ 183 w 637"/>
                <a:gd name="T109" fmla="*/ 5 h 378"/>
                <a:gd name="T110" fmla="*/ 206 w 637"/>
                <a:gd name="T111" fmla="*/ 3 h 378"/>
                <a:gd name="T112" fmla="*/ 223 w 637"/>
                <a:gd name="T113" fmla="*/ 1 h 378"/>
                <a:gd name="T114" fmla="*/ 234 w 637"/>
                <a:gd name="T1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378">
                  <a:moveTo>
                    <a:pt x="234" y="0"/>
                  </a:moveTo>
                  <a:lnTo>
                    <a:pt x="258" y="0"/>
                  </a:lnTo>
                  <a:lnTo>
                    <a:pt x="279" y="5"/>
                  </a:lnTo>
                  <a:lnTo>
                    <a:pt x="299" y="16"/>
                  </a:lnTo>
                  <a:lnTo>
                    <a:pt x="318" y="31"/>
                  </a:lnTo>
                  <a:lnTo>
                    <a:pt x="335" y="48"/>
                  </a:lnTo>
                  <a:lnTo>
                    <a:pt x="351" y="70"/>
                  </a:lnTo>
                  <a:lnTo>
                    <a:pt x="367" y="93"/>
                  </a:lnTo>
                  <a:lnTo>
                    <a:pt x="383" y="119"/>
                  </a:lnTo>
                  <a:lnTo>
                    <a:pt x="399" y="147"/>
                  </a:lnTo>
                  <a:lnTo>
                    <a:pt x="415" y="175"/>
                  </a:lnTo>
                  <a:lnTo>
                    <a:pt x="432" y="206"/>
                  </a:lnTo>
                  <a:lnTo>
                    <a:pt x="451" y="236"/>
                  </a:lnTo>
                  <a:lnTo>
                    <a:pt x="472" y="264"/>
                  </a:lnTo>
                  <a:lnTo>
                    <a:pt x="493" y="290"/>
                  </a:lnTo>
                  <a:lnTo>
                    <a:pt x="517" y="315"/>
                  </a:lnTo>
                  <a:lnTo>
                    <a:pt x="543" y="336"/>
                  </a:lnTo>
                  <a:lnTo>
                    <a:pt x="572" y="354"/>
                  </a:lnTo>
                  <a:lnTo>
                    <a:pt x="603" y="368"/>
                  </a:lnTo>
                  <a:lnTo>
                    <a:pt x="637" y="378"/>
                  </a:lnTo>
                  <a:lnTo>
                    <a:pt x="588" y="378"/>
                  </a:lnTo>
                  <a:lnTo>
                    <a:pt x="546" y="378"/>
                  </a:lnTo>
                  <a:lnTo>
                    <a:pt x="509" y="378"/>
                  </a:lnTo>
                  <a:lnTo>
                    <a:pt x="477" y="378"/>
                  </a:lnTo>
                  <a:lnTo>
                    <a:pt x="448" y="378"/>
                  </a:lnTo>
                  <a:lnTo>
                    <a:pt x="420" y="378"/>
                  </a:lnTo>
                  <a:lnTo>
                    <a:pt x="392" y="378"/>
                  </a:lnTo>
                  <a:lnTo>
                    <a:pt x="363" y="378"/>
                  </a:lnTo>
                  <a:lnTo>
                    <a:pt x="333" y="378"/>
                  </a:lnTo>
                  <a:lnTo>
                    <a:pt x="303" y="376"/>
                  </a:lnTo>
                  <a:lnTo>
                    <a:pt x="278" y="369"/>
                  </a:lnTo>
                  <a:lnTo>
                    <a:pt x="255" y="359"/>
                  </a:lnTo>
                  <a:lnTo>
                    <a:pt x="235" y="346"/>
                  </a:lnTo>
                  <a:lnTo>
                    <a:pt x="217" y="330"/>
                  </a:lnTo>
                  <a:lnTo>
                    <a:pt x="200" y="311"/>
                  </a:lnTo>
                  <a:lnTo>
                    <a:pt x="186" y="289"/>
                  </a:lnTo>
                  <a:lnTo>
                    <a:pt x="172" y="266"/>
                  </a:lnTo>
                  <a:lnTo>
                    <a:pt x="159" y="240"/>
                  </a:lnTo>
                  <a:lnTo>
                    <a:pt x="145" y="213"/>
                  </a:lnTo>
                  <a:lnTo>
                    <a:pt x="131" y="185"/>
                  </a:lnTo>
                  <a:lnTo>
                    <a:pt x="119" y="158"/>
                  </a:lnTo>
                  <a:lnTo>
                    <a:pt x="106" y="131"/>
                  </a:lnTo>
                  <a:lnTo>
                    <a:pt x="93" y="106"/>
                  </a:lnTo>
                  <a:lnTo>
                    <a:pt x="80" y="84"/>
                  </a:lnTo>
                  <a:lnTo>
                    <a:pt x="67" y="65"/>
                  </a:lnTo>
                  <a:lnTo>
                    <a:pt x="51" y="48"/>
                  </a:lnTo>
                  <a:lnTo>
                    <a:pt x="36" y="35"/>
                  </a:lnTo>
                  <a:lnTo>
                    <a:pt x="19" y="27"/>
                  </a:lnTo>
                  <a:lnTo>
                    <a:pt x="0" y="25"/>
                  </a:lnTo>
                  <a:lnTo>
                    <a:pt x="32" y="22"/>
                  </a:lnTo>
                  <a:lnTo>
                    <a:pt x="64" y="18"/>
                  </a:lnTo>
                  <a:lnTo>
                    <a:pt x="96" y="14"/>
                  </a:lnTo>
                  <a:lnTo>
                    <a:pt x="127" y="11"/>
                  </a:lnTo>
                  <a:lnTo>
                    <a:pt x="157" y="9"/>
                  </a:lnTo>
                  <a:lnTo>
                    <a:pt x="183" y="5"/>
                  </a:lnTo>
                  <a:lnTo>
                    <a:pt x="206" y="3"/>
                  </a:lnTo>
                  <a:lnTo>
                    <a:pt x="223" y="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" name="Freeform 25"/>
            <p:cNvSpPr>
              <a:spLocks/>
            </p:cNvSpPr>
            <p:nvPr userDrawn="1"/>
          </p:nvSpPr>
          <p:spPr bwMode="auto">
            <a:xfrm>
              <a:off x="7437438" y="555625"/>
              <a:ext cx="349250" cy="328612"/>
            </a:xfrm>
            <a:custGeom>
              <a:avLst/>
              <a:gdLst>
                <a:gd name="T0" fmla="*/ 878 w 879"/>
                <a:gd name="T1" fmla="*/ 28 h 829"/>
                <a:gd name="T2" fmla="*/ 878 w 879"/>
                <a:gd name="T3" fmla="*/ 94 h 829"/>
                <a:gd name="T4" fmla="*/ 878 w 879"/>
                <a:gd name="T5" fmla="*/ 164 h 829"/>
                <a:gd name="T6" fmla="*/ 879 w 879"/>
                <a:gd name="T7" fmla="*/ 229 h 829"/>
                <a:gd name="T8" fmla="*/ 878 w 879"/>
                <a:gd name="T9" fmla="*/ 277 h 829"/>
                <a:gd name="T10" fmla="*/ 875 w 879"/>
                <a:gd name="T11" fmla="*/ 318 h 829"/>
                <a:gd name="T12" fmla="*/ 854 w 879"/>
                <a:gd name="T13" fmla="*/ 368 h 829"/>
                <a:gd name="T14" fmla="*/ 813 w 879"/>
                <a:gd name="T15" fmla="*/ 410 h 829"/>
                <a:gd name="T16" fmla="*/ 757 w 879"/>
                <a:gd name="T17" fmla="*/ 449 h 829"/>
                <a:gd name="T18" fmla="*/ 691 w 879"/>
                <a:gd name="T19" fmla="*/ 482 h 829"/>
                <a:gd name="T20" fmla="*/ 617 w 879"/>
                <a:gd name="T21" fmla="*/ 513 h 829"/>
                <a:gd name="T22" fmla="*/ 539 w 879"/>
                <a:gd name="T23" fmla="*/ 542 h 829"/>
                <a:gd name="T24" fmla="*/ 457 w 879"/>
                <a:gd name="T25" fmla="*/ 572 h 829"/>
                <a:gd name="T26" fmla="*/ 368 w 879"/>
                <a:gd name="T27" fmla="*/ 602 h 829"/>
                <a:gd name="T28" fmla="*/ 280 w 879"/>
                <a:gd name="T29" fmla="*/ 635 h 829"/>
                <a:gd name="T30" fmla="*/ 196 w 879"/>
                <a:gd name="T31" fmla="*/ 673 h 829"/>
                <a:gd name="T32" fmla="*/ 118 w 879"/>
                <a:gd name="T33" fmla="*/ 716 h 829"/>
                <a:gd name="T34" fmla="*/ 51 w 879"/>
                <a:gd name="T35" fmla="*/ 768 h 829"/>
                <a:gd name="T36" fmla="*/ 0 w 879"/>
                <a:gd name="T37" fmla="*/ 829 h 829"/>
                <a:gd name="T38" fmla="*/ 84 w 879"/>
                <a:gd name="T39" fmla="*/ 570 h 829"/>
                <a:gd name="T40" fmla="*/ 137 w 879"/>
                <a:gd name="T41" fmla="*/ 409 h 829"/>
                <a:gd name="T42" fmla="*/ 176 w 879"/>
                <a:gd name="T43" fmla="*/ 355 h 829"/>
                <a:gd name="T44" fmla="*/ 228 w 879"/>
                <a:gd name="T45" fmla="*/ 312 h 829"/>
                <a:gd name="T46" fmla="*/ 294 w 879"/>
                <a:gd name="T47" fmla="*/ 277 h 829"/>
                <a:gd name="T48" fmla="*/ 370 w 879"/>
                <a:gd name="T49" fmla="*/ 248 h 829"/>
                <a:gd name="T50" fmla="*/ 454 w 879"/>
                <a:gd name="T51" fmla="*/ 222 h 829"/>
                <a:gd name="T52" fmla="*/ 543 w 879"/>
                <a:gd name="T53" fmla="*/ 197 h 829"/>
                <a:gd name="T54" fmla="*/ 642 w 879"/>
                <a:gd name="T55" fmla="*/ 167 h 829"/>
                <a:gd name="T56" fmla="*/ 725 w 879"/>
                <a:gd name="T57" fmla="*/ 139 h 829"/>
                <a:gd name="T58" fmla="*/ 791 w 879"/>
                <a:gd name="T59" fmla="*/ 108 h 829"/>
                <a:gd name="T60" fmla="*/ 839 w 879"/>
                <a:gd name="T61" fmla="*/ 72 h 829"/>
                <a:gd name="T62" fmla="*/ 870 w 879"/>
                <a:gd name="T63" fmla="*/ 2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9" h="829">
                  <a:moveTo>
                    <a:pt x="878" y="0"/>
                  </a:moveTo>
                  <a:lnTo>
                    <a:pt x="878" y="28"/>
                  </a:lnTo>
                  <a:lnTo>
                    <a:pt x="878" y="60"/>
                  </a:lnTo>
                  <a:lnTo>
                    <a:pt x="878" y="94"/>
                  </a:lnTo>
                  <a:lnTo>
                    <a:pt x="878" y="129"/>
                  </a:lnTo>
                  <a:lnTo>
                    <a:pt x="878" y="164"/>
                  </a:lnTo>
                  <a:lnTo>
                    <a:pt x="879" y="198"/>
                  </a:lnTo>
                  <a:lnTo>
                    <a:pt x="879" y="229"/>
                  </a:lnTo>
                  <a:lnTo>
                    <a:pt x="878" y="256"/>
                  </a:lnTo>
                  <a:lnTo>
                    <a:pt x="878" y="277"/>
                  </a:lnTo>
                  <a:lnTo>
                    <a:pt x="878" y="291"/>
                  </a:lnTo>
                  <a:lnTo>
                    <a:pt x="875" y="318"/>
                  </a:lnTo>
                  <a:lnTo>
                    <a:pt x="867" y="344"/>
                  </a:lnTo>
                  <a:lnTo>
                    <a:pt x="854" y="368"/>
                  </a:lnTo>
                  <a:lnTo>
                    <a:pt x="835" y="390"/>
                  </a:lnTo>
                  <a:lnTo>
                    <a:pt x="813" y="410"/>
                  </a:lnTo>
                  <a:lnTo>
                    <a:pt x="787" y="430"/>
                  </a:lnTo>
                  <a:lnTo>
                    <a:pt x="757" y="449"/>
                  </a:lnTo>
                  <a:lnTo>
                    <a:pt x="725" y="465"/>
                  </a:lnTo>
                  <a:lnTo>
                    <a:pt x="691" y="482"/>
                  </a:lnTo>
                  <a:lnTo>
                    <a:pt x="654" y="498"/>
                  </a:lnTo>
                  <a:lnTo>
                    <a:pt x="617" y="513"/>
                  </a:lnTo>
                  <a:lnTo>
                    <a:pt x="579" y="528"/>
                  </a:lnTo>
                  <a:lnTo>
                    <a:pt x="539" y="542"/>
                  </a:lnTo>
                  <a:lnTo>
                    <a:pt x="500" y="556"/>
                  </a:lnTo>
                  <a:lnTo>
                    <a:pt x="457" y="572"/>
                  </a:lnTo>
                  <a:lnTo>
                    <a:pt x="413" y="587"/>
                  </a:lnTo>
                  <a:lnTo>
                    <a:pt x="368" y="602"/>
                  </a:lnTo>
                  <a:lnTo>
                    <a:pt x="325" y="619"/>
                  </a:lnTo>
                  <a:lnTo>
                    <a:pt x="280" y="635"/>
                  </a:lnTo>
                  <a:lnTo>
                    <a:pt x="237" y="654"/>
                  </a:lnTo>
                  <a:lnTo>
                    <a:pt x="196" y="673"/>
                  </a:lnTo>
                  <a:lnTo>
                    <a:pt x="155" y="694"/>
                  </a:lnTo>
                  <a:lnTo>
                    <a:pt x="118" y="716"/>
                  </a:lnTo>
                  <a:lnTo>
                    <a:pt x="83" y="741"/>
                  </a:lnTo>
                  <a:lnTo>
                    <a:pt x="51" y="768"/>
                  </a:lnTo>
                  <a:lnTo>
                    <a:pt x="24" y="797"/>
                  </a:lnTo>
                  <a:lnTo>
                    <a:pt x="0" y="829"/>
                  </a:lnTo>
                  <a:lnTo>
                    <a:pt x="42" y="700"/>
                  </a:lnTo>
                  <a:lnTo>
                    <a:pt x="84" y="570"/>
                  </a:lnTo>
                  <a:lnTo>
                    <a:pt x="125" y="441"/>
                  </a:lnTo>
                  <a:lnTo>
                    <a:pt x="137" y="409"/>
                  </a:lnTo>
                  <a:lnTo>
                    <a:pt x="155" y="380"/>
                  </a:lnTo>
                  <a:lnTo>
                    <a:pt x="176" y="355"/>
                  </a:lnTo>
                  <a:lnTo>
                    <a:pt x="200" y="332"/>
                  </a:lnTo>
                  <a:lnTo>
                    <a:pt x="228" y="312"/>
                  </a:lnTo>
                  <a:lnTo>
                    <a:pt x="260" y="293"/>
                  </a:lnTo>
                  <a:lnTo>
                    <a:pt x="294" y="277"/>
                  </a:lnTo>
                  <a:lnTo>
                    <a:pt x="330" y="263"/>
                  </a:lnTo>
                  <a:lnTo>
                    <a:pt x="370" y="248"/>
                  </a:lnTo>
                  <a:lnTo>
                    <a:pt x="410" y="235"/>
                  </a:lnTo>
                  <a:lnTo>
                    <a:pt x="454" y="222"/>
                  </a:lnTo>
                  <a:lnTo>
                    <a:pt x="498" y="210"/>
                  </a:lnTo>
                  <a:lnTo>
                    <a:pt x="543" y="197"/>
                  </a:lnTo>
                  <a:lnTo>
                    <a:pt x="595" y="182"/>
                  </a:lnTo>
                  <a:lnTo>
                    <a:pt x="642" y="167"/>
                  </a:lnTo>
                  <a:lnTo>
                    <a:pt x="686" y="153"/>
                  </a:lnTo>
                  <a:lnTo>
                    <a:pt x="725" y="139"/>
                  </a:lnTo>
                  <a:lnTo>
                    <a:pt x="760" y="125"/>
                  </a:lnTo>
                  <a:lnTo>
                    <a:pt x="791" y="108"/>
                  </a:lnTo>
                  <a:lnTo>
                    <a:pt x="817" y="92"/>
                  </a:lnTo>
                  <a:lnTo>
                    <a:pt x="839" y="72"/>
                  </a:lnTo>
                  <a:lnTo>
                    <a:pt x="857" y="51"/>
                  </a:lnTo>
                  <a:lnTo>
                    <a:pt x="870" y="2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" name="Freeform 26"/>
            <p:cNvSpPr>
              <a:spLocks/>
            </p:cNvSpPr>
            <p:nvPr userDrawn="1"/>
          </p:nvSpPr>
          <p:spPr bwMode="auto">
            <a:xfrm>
              <a:off x="7694613" y="447675"/>
              <a:ext cx="366712" cy="185737"/>
            </a:xfrm>
            <a:custGeom>
              <a:avLst/>
              <a:gdLst>
                <a:gd name="T0" fmla="*/ 349 w 925"/>
                <a:gd name="T1" fmla="*/ 0 h 470"/>
                <a:gd name="T2" fmla="*/ 378 w 925"/>
                <a:gd name="T3" fmla="*/ 5 h 470"/>
                <a:gd name="T4" fmla="*/ 408 w 925"/>
                <a:gd name="T5" fmla="*/ 18 h 470"/>
                <a:gd name="T6" fmla="*/ 436 w 925"/>
                <a:gd name="T7" fmla="*/ 34 h 470"/>
                <a:gd name="T8" fmla="*/ 464 w 925"/>
                <a:gd name="T9" fmla="*/ 56 h 470"/>
                <a:gd name="T10" fmla="*/ 491 w 925"/>
                <a:gd name="T11" fmla="*/ 81 h 470"/>
                <a:gd name="T12" fmla="*/ 517 w 925"/>
                <a:gd name="T13" fmla="*/ 111 h 470"/>
                <a:gd name="T14" fmla="*/ 543 w 925"/>
                <a:gd name="T15" fmla="*/ 143 h 470"/>
                <a:gd name="T16" fmla="*/ 567 w 925"/>
                <a:gd name="T17" fmla="*/ 179 h 470"/>
                <a:gd name="T18" fmla="*/ 590 w 925"/>
                <a:gd name="T19" fmla="*/ 216 h 470"/>
                <a:gd name="T20" fmla="*/ 614 w 925"/>
                <a:gd name="T21" fmla="*/ 254 h 470"/>
                <a:gd name="T22" fmla="*/ 640 w 925"/>
                <a:gd name="T23" fmla="*/ 290 h 470"/>
                <a:gd name="T24" fmla="*/ 669 w 925"/>
                <a:gd name="T25" fmla="*/ 324 h 470"/>
                <a:gd name="T26" fmla="*/ 698 w 925"/>
                <a:gd name="T27" fmla="*/ 357 h 470"/>
                <a:gd name="T28" fmla="*/ 730 w 925"/>
                <a:gd name="T29" fmla="*/ 386 h 470"/>
                <a:gd name="T30" fmla="*/ 765 w 925"/>
                <a:gd name="T31" fmla="*/ 412 h 470"/>
                <a:gd name="T32" fmla="*/ 801 w 925"/>
                <a:gd name="T33" fmla="*/ 434 h 470"/>
                <a:gd name="T34" fmla="*/ 839 w 925"/>
                <a:gd name="T35" fmla="*/ 451 h 470"/>
                <a:gd name="T36" fmla="*/ 881 w 925"/>
                <a:gd name="T37" fmla="*/ 463 h 470"/>
                <a:gd name="T38" fmla="*/ 925 w 925"/>
                <a:gd name="T39" fmla="*/ 470 h 470"/>
                <a:gd name="T40" fmla="*/ 855 w 925"/>
                <a:gd name="T41" fmla="*/ 470 h 470"/>
                <a:gd name="T42" fmla="*/ 792 w 925"/>
                <a:gd name="T43" fmla="*/ 470 h 470"/>
                <a:gd name="T44" fmla="*/ 734 w 925"/>
                <a:gd name="T45" fmla="*/ 470 h 470"/>
                <a:gd name="T46" fmla="*/ 682 w 925"/>
                <a:gd name="T47" fmla="*/ 470 h 470"/>
                <a:gd name="T48" fmla="*/ 631 w 925"/>
                <a:gd name="T49" fmla="*/ 470 h 470"/>
                <a:gd name="T50" fmla="*/ 585 w 925"/>
                <a:gd name="T51" fmla="*/ 470 h 470"/>
                <a:gd name="T52" fmla="*/ 540 w 925"/>
                <a:gd name="T53" fmla="*/ 470 h 470"/>
                <a:gd name="T54" fmla="*/ 497 w 925"/>
                <a:gd name="T55" fmla="*/ 470 h 470"/>
                <a:gd name="T56" fmla="*/ 453 w 925"/>
                <a:gd name="T57" fmla="*/ 470 h 470"/>
                <a:gd name="T58" fmla="*/ 421 w 925"/>
                <a:gd name="T59" fmla="*/ 467 h 470"/>
                <a:gd name="T60" fmla="*/ 393 w 925"/>
                <a:gd name="T61" fmla="*/ 461 h 470"/>
                <a:gd name="T62" fmla="*/ 369 w 925"/>
                <a:gd name="T63" fmla="*/ 450 h 470"/>
                <a:gd name="T64" fmla="*/ 348 w 925"/>
                <a:gd name="T65" fmla="*/ 438 h 470"/>
                <a:gd name="T66" fmla="*/ 329 w 925"/>
                <a:gd name="T67" fmla="*/ 422 h 470"/>
                <a:gd name="T68" fmla="*/ 313 w 925"/>
                <a:gd name="T69" fmla="*/ 404 h 470"/>
                <a:gd name="T70" fmla="*/ 298 w 925"/>
                <a:gd name="T71" fmla="*/ 383 h 470"/>
                <a:gd name="T72" fmla="*/ 286 w 925"/>
                <a:gd name="T73" fmla="*/ 361 h 470"/>
                <a:gd name="T74" fmla="*/ 274 w 925"/>
                <a:gd name="T75" fmla="*/ 338 h 470"/>
                <a:gd name="T76" fmla="*/ 263 w 925"/>
                <a:gd name="T77" fmla="*/ 314 h 470"/>
                <a:gd name="T78" fmla="*/ 254 w 925"/>
                <a:gd name="T79" fmla="*/ 289 h 470"/>
                <a:gd name="T80" fmla="*/ 243 w 925"/>
                <a:gd name="T81" fmla="*/ 265 h 470"/>
                <a:gd name="T82" fmla="*/ 232 w 925"/>
                <a:gd name="T83" fmla="*/ 240 h 470"/>
                <a:gd name="T84" fmla="*/ 213 w 925"/>
                <a:gd name="T85" fmla="*/ 205 h 470"/>
                <a:gd name="T86" fmla="*/ 193 w 925"/>
                <a:gd name="T87" fmla="*/ 171 h 470"/>
                <a:gd name="T88" fmla="*/ 173 w 925"/>
                <a:gd name="T89" fmla="*/ 140 h 470"/>
                <a:gd name="T90" fmla="*/ 148 w 925"/>
                <a:gd name="T91" fmla="*/ 112 h 470"/>
                <a:gd name="T92" fmla="*/ 123 w 925"/>
                <a:gd name="T93" fmla="*/ 88 h 470"/>
                <a:gd name="T94" fmla="*/ 96 w 925"/>
                <a:gd name="T95" fmla="*/ 67 h 470"/>
                <a:gd name="T96" fmla="*/ 66 w 925"/>
                <a:gd name="T97" fmla="*/ 50 h 470"/>
                <a:gd name="T98" fmla="*/ 34 w 925"/>
                <a:gd name="T99" fmla="*/ 39 h 470"/>
                <a:gd name="T100" fmla="*/ 0 w 925"/>
                <a:gd name="T101" fmla="*/ 33 h 470"/>
                <a:gd name="T102" fmla="*/ 32 w 925"/>
                <a:gd name="T103" fmla="*/ 30 h 470"/>
                <a:gd name="T104" fmla="*/ 67 w 925"/>
                <a:gd name="T105" fmla="*/ 26 h 470"/>
                <a:gd name="T106" fmla="*/ 104 w 925"/>
                <a:gd name="T107" fmla="*/ 22 h 470"/>
                <a:gd name="T108" fmla="*/ 140 w 925"/>
                <a:gd name="T109" fmla="*/ 19 h 470"/>
                <a:gd name="T110" fmla="*/ 175 w 925"/>
                <a:gd name="T111" fmla="*/ 15 h 470"/>
                <a:gd name="T112" fmla="*/ 208 w 925"/>
                <a:gd name="T113" fmla="*/ 12 h 470"/>
                <a:gd name="T114" fmla="*/ 238 w 925"/>
                <a:gd name="T115" fmla="*/ 9 h 470"/>
                <a:gd name="T116" fmla="*/ 266 w 925"/>
                <a:gd name="T117" fmla="*/ 5 h 470"/>
                <a:gd name="T118" fmla="*/ 289 w 925"/>
                <a:gd name="T119" fmla="*/ 3 h 470"/>
                <a:gd name="T120" fmla="*/ 306 w 925"/>
                <a:gd name="T121" fmla="*/ 1 h 470"/>
                <a:gd name="T122" fmla="*/ 318 w 925"/>
                <a:gd name="T123" fmla="*/ 0 h 470"/>
                <a:gd name="T124" fmla="*/ 349 w 925"/>
                <a:gd name="T12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470">
                  <a:moveTo>
                    <a:pt x="349" y="0"/>
                  </a:moveTo>
                  <a:lnTo>
                    <a:pt x="378" y="5"/>
                  </a:lnTo>
                  <a:lnTo>
                    <a:pt x="408" y="18"/>
                  </a:lnTo>
                  <a:lnTo>
                    <a:pt x="436" y="34"/>
                  </a:lnTo>
                  <a:lnTo>
                    <a:pt x="464" y="56"/>
                  </a:lnTo>
                  <a:lnTo>
                    <a:pt x="491" y="81"/>
                  </a:lnTo>
                  <a:lnTo>
                    <a:pt x="517" y="111"/>
                  </a:lnTo>
                  <a:lnTo>
                    <a:pt x="543" y="143"/>
                  </a:lnTo>
                  <a:lnTo>
                    <a:pt x="567" y="179"/>
                  </a:lnTo>
                  <a:lnTo>
                    <a:pt x="590" y="216"/>
                  </a:lnTo>
                  <a:lnTo>
                    <a:pt x="614" y="254"/>
                  </a:lnTo>
                  <a:lnTo>
                    <a:pt x="640" y="290"/>
                  </a:lnTo>
                  <a:lnTo>
                    <a:pt x="669" y="324"/>
                  </a:lnTo>
                  <a:lnTo>
                    <a:pt x="698" y="357"/>
                  </a:lnTo>
                  <a:lnTo>
                    <a:pt x="730" y="386"/>
                  </a:lnTo>
                  <a:lnTo>
                    <a:pt x="765" y="412"/>
                  </a:lnTo>
                  <a:lnTo>
                    <a:pt x="801" y="434"/>
                  </a:lnTo>
                  <a:lnTo>
                    <a:pt x="839" y="451"/>
                  </a:lnTo>
                  <a:lnTo>
                    <a:pt x="881" y="463"/>
                  </a:lnTo>
                  <a:lnTo>
                    <a:pt x="925" y="470"/>
                  </a:lnTo>
                  <a:lnTo>
                    <a:pt x="855" y="470"/>
                  </a:lnTo>
                  <a:lnTo>
                    <a:pt x="792" y="470"/>
                  </a:lnTo>
                  <a:lnTo>
                    <a:pt x="734" y="470"/>
                  </a:lnTo>
                  <a:lnTo>
                    <a:pt x="682" y="470"/>
                  </a:lnTo>
                  <a:lnTo>
                    <a:pt x="631" y="470"/>
                  </a:lnTo>
                  <a:lnTo>
                    <a:pt x="585" y="470"/>
                  </a:lnTo>
                  <a:lnTo>
                    <a:pt x="540" y="470"/>
                  </a:lnTo>
                  <a:lnTo>
                    <a:pt x="497" y="470"/>
                  </a:lnTo>
                  <a:lnTo>
                    <a:pt x="453" y="470"/>
                  </a:lnTo>
                  <a:lnTo>
                    <a:pt x="421" y="467"/>
                  </a:lnTo>
                  <a:lnTo>
                    <a:pt x="393" y="461"/>
                  </a:lnTo>
                  <a:lnTo>
                    <a:pt x="369" y="450"/>
                  </a:lnTo>
                  <a:lnTo>
                    <a:pt x="348" y="438"/>
                  </a:lnTo>
                  <a:lnTo>
                    <a:pt x="329" y="422"/>
                  </a:lnTo>
                  <a:lnTo>
                    <a:pt x="313" y="404"/>
                  </a:lnTo>
                  <a:lnTo>
                    <a:pt x="298" y="383"/>
                  </a:lnTo>
                  <a:lnTo>
                    <a:pt x="286" y="361"/>
                  </a:lnTo>
                  <a:lnTo>
                    <a:pt x="274" y="338"/>
                  </a:lnTo>
                  <a:lnTo>
                    <a:pt x="263" y="314"/>
                  </a:lnTo>
                  <a:lnTo>
                    <a:pt x="254" y="289"/>
                  </a:lnTo>
                  <a:lnTo>
                    <a:pt x="243" y="265"/>
                  </a:lnTo>
                  <a:lnTo>
                    <a:pt x="232" y="240"/>
                  </a:lnTo>
                  <a:lnTo>
                    <a:pt x="213" y="205"/>
                  </a:lnTo>
                  <a:lnTo>
                    <a:pt x="193" y="171"/>
                  </a:lnTo>
                  <a:lnTo>
                    <a:pt x="173" y="140"/>
                  </a:lnTo>
                  <a:lnTo>
                    <a:pt x="148" y="112"/>
                  </a:lnTo>
                  <a:lnTo>
                    <a:pt x="123" y="88"/>
                  </a:lnTo>
                  <a:lnTo>
                    <a:pt x="96" y="67"/>
                  </a:lnTo>
                  <a:lnTo>
                    <a:pt x="66" y="50"/>
                  </a:lnTo>
                  <a:lnTo>
                    <a:pt x="34" y="39"/>
                  </a:lnTo>
                  <a:lnTo>
                    <a:pt x="0" y="33"/>
                  </a:lnTo>
                  <a:lnTo>
                    <a:pt x="32" y="30"/>
                  </a:lnTo>
                  <a:lnTo>
                    <a:pt x="67" y="26"/>
                  </a:lnTo>
                  <a:lnTo>
                    <a:pt x="104" y="22"/>
                  </a:lnTo>
                  <a:lnTo>
                    <a:pt x="140" y="19"/>
                  </a:lnTo>
                  <a:lnTo>
                    <a:pt x="175" y="15"/>
                  </a:lnTo>
                  <a:lnTo>
                    <a:pt x="208" y="12"/>
                  </a:lnTo>
                  <a:lnTo>
                    <a:pt x="238" y="9"/>
                  </a:lnTo>
                  <a:lnTo>
                    <a:pt x="266" y="5"/>
                  </a:lnTo>
                  <a:lnTo>
                    <a:pt x="289" y="3"/>
                  </a:lnTo>
                  <a:lnTo>
                    <a:pt x="306" y="1"/>
                  </a:lnTo>
                  <a:lnTo>
                    <a:pt x="318" y="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823977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tytułow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674070" cy="22500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4" name="Symbol zastępczy tekstu 4"/>
          <p:cNvSpPr>
            <a:spLocks noGrp="1"/>
          </p:cNvSpPr>
          <p:nvPr>
            <p:ph type="body" sz="quarter" idx="14"/>
          </p:nvPr>
        </p:nvSpPr>
        <p:spPr>
          <a:xfrm>
            <a:off x="1" y="4608000"/>
            <a:ext cx="9463759" cy="2250000"/>
          </a:xfrm>
          <a:solidFill>
            <a:schemeClr val="tx2"/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Symbol zastępczy obrazu 7"/>
          <p:cNvSpPr>
            <a:spLocks noGrp="1"/>
          </p:cNvSpPr>
          <p:nvPr>
            <p:ph type="pic" sz="quarter" idx="15"/>
          </p:nvPr>
        </p:nvSpPr>
        <p:spPr>
          <a:xfrm>
            <a:off x="0" y="2312246"/>
            <a:ext cx="4674070" cy="22500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6" name="Symbol zastępczy obrazu 7"/>
          <p:cNvSpPr>
            <a:spLocks noGrp="1"/>
          </p:cNvSpPr>
          <p:nvPr>
            <p:ph type="pic" sz="quarter" idx="16"/>
          </p:nvPr>
        </p:nvSpPr>
        <p:spPr>
          <a:xfrm>
            <a:off x="4764564" y="-4123"/>
            <a:ext cx="4674070" cy="22500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7" name="Symbol zastępczy obrazu 7"/>
          <p:cNvSpPr>
            <a:spLocks noGrp="1"/>
          </p:cNvSpPr>
          <p:nvPr>
            <p:ph type="pic" sz="quarter" idx="17"/>
          </p:nvPr>
        </p:nvSpPr>
        <p:spPr>
          <a:xfrm>
            <a:off x="4764564" y="2312246"/>
            <a:ext cx="4674070" cy="2250000"/>
          </a:xfrm>
        </p:spPr>
        <p:txBody>
          <a:bodyPr/>
          <a:lstStyle/>
          <a:p>
            <a:endParaRPr lang="pl-PL" dirty="0"/>
          </a:p>
        </p:txBody>
      </p:sp>
      <p:grpSp>
        <p:nvGrpSpPr>
          <p:cNvPr id="38" name="Group 8"/>
          <p:cNvGrpSpPr/>
          <p:nvPr userDrawn="1"/>
        </p:nvGrpSpPr>
        <p:grpSpPr>
          <a:xfrm>
            <a:off x="10235391" y="365129"/>
            <a:ext cx="1433512" cy="673100"/>
            <a:chOff x="7380288" y="307975"/>
            <a:chExt cx="1433512" cy="673100"/>
          </a:xfrm>
        </p:grpSpPr>
        <p:sp>
          <p:nvSpPr>
            <p:cNvPr id="39" name="Freeform 9"/>
            <p:cNvSpPr>
              <a:spLocks/>
            </p:cNvSpPr>
            <p:nvPr userDrawn="1"/>
          </p:nvSpPr>
          <p:spPr bwMode="auto">
            <a:xfrm>
              <a:off x="8020050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2 w 241"/>
                <a:gd name="T3" fmla="*/ 0 h 184"/>
                <a:gd name="T4" fmla="*/ 64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09 w 241"/>
                <a:gd name="T13" fmla="*/ 0 h 184"/>
                <a:gd name="T14" fmla="*/ 241 w 241"/>
                <a:gd name="T15" fmla="*/ 0 h 184"/>
                <a:gd name="T16" fmla="*/ 192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2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2" y="0"/>
                  </a:lnTo>
                  <a:lnTo>
                    <a:pt x="64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09" y="0"/>
                  </a:lnTo>
                  <a:lnTo>
                    <a:pt x="241" y="0"/>
                  </a:lnTo>
                  <a:lnTo>
                    <a:pt x="192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2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" name="Freeform 10"/>
            <p:cNvSpPr>
              <a:spLocks/>
            </p:cNvSpPr>
            <p:nvPr userDrawn="1"/>
          </p:nvSpPr>
          <p:spPr bwMode="auto">
            <a:xfrm>
              <a:off x="8118475" y="908050"/>
              <a:ext cx="69850" cy="73025"/>
            </a:xfrm>
            <a:custGeom>
              <a:avLst/>
              <a:gdLst>
                <a:gd name="T0" fmla="*/ 0 w 177"/>
                <a:gd name="T1" fmla="*/ 0 h 184"/>
                <a:gd name="T2" fmla="*/ 34 w 177"/>
                <a:gd name="T3" fmla="*/ 0 h 184"/>
                <a:gd name="T4" fmla="*/ 90 w 177"/>
                <a:gd name="T5" fmla="*/ 88 h 184"/>
                <a:gd name="T6" fmla="*/ 143 w 177"/>
                <a:gd name="T7" fmla="*/ 0 h 184"/>
                <a:gd name="T8" fmla="*/ 177 w 177"/>
                <a:gd name="T9" fmla="*/ 0 h 184"/>
                <a:gd name="T10" fmla="*/ 103 w 177"/>
                <a:gd name="T11" fmla="*/ 111 h 184"/>
                <a:gd name="T12" fmla="*/ 103 w 177"/>
                <a:gd name="T13" fmla="*/ 184 h 184"/>
                <a:gd name="T14" fmla="*/ 73 w 177"/>
                <a:gd name="T15" fmla="*/ 184 h 184"/>
                <a:gd name="T16" fmla="*/ 73 w 177"/>
                <a:gd name="T17" fmla="*/ 111 h 184"/>
                <a:gd name="T18" fmla="*/ 0 w 177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84">
                  <a:moveTo>
                    <a:pt x="0" y="0"/>
                  </a:moveTo>
                  <a:lnTo>
                    <a:pt x="34" y="0"/>
                  </a:lnTo>
                  <a:lnTo>
                    <a:pt x="90" y="88"/>
                  </a:lnTo>
                  <a:lnTo>
                    <a:pt x="143" y="0"/>
                  </a:lnTo>
                  <a:lnTo>
                    <a:pt x="177" y="0"/>
                  </a:lnTo>
                  <a:lnTo>
                    <a:pt x="103" y="111"/>
                  </a:lnTo>
                  <a:lnTo>
                    <a:pt x="103" y="184"/>
                  </a:lnTo>
                  <a:lnTo>
                    <a:pt x="73" y="184"/>
                  </a:lnTo>
                  <a:lnTo>
                    <a:pt x="7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" name="Freeform 8"/>
            <p:cNvSpPr>
              <a:spLocks/>
            </p:cNvSpPr>
            <p:nvPr userDrawn="1"/>
          </p:nvSpPr>
          <p:spPr bwMode="auto">
            <a:xfrm>
              <a:off x="8191500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157 w 157"/>
                <a:gd name="T3" fmla="*/ 0 h 184"/>
                <a:gd name="T4" fmla="*/ 157 w 157"/>
                <a:gd name="T5" fmla="*/ 24 h 184"/>
                <a:gd name="T6" fmla="*/ 93 w 157"/>
                <a:gd name="T7" fmla="*/ 24 h 184"/>
                <a:gd name="T8" fmla="*/ 93 w 157"/>
                <a:gd name="T9" fmla="*/ 184 h 184"/>
                <a:gd name="T10" fmla="*/ 64 w 157"/>
                <a:gd name="T11" fmla="*/ 184 h 184"/>
                <a:gd name="T12" fmla="*/ 64 w 157"/>
                <a:gd name="T13" fmla="*/ 24 h 184"/>
                <a:gd name="T14" fmla="*/ 0 w 157"/>
                <a:gd name="T15" fmla="*/ 24 h 184"/>
                <a:gd name="T16" fmla="*/ 0 w 15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157" y="0"/>
                  </a:lnTo>
                  <a:lnTo>
                    <a:pt x="157" y="24"/>
                  </a:lnTo>
                  <a:lnTo>
                    <a:pt x="93" y="24"/>
                  </a:lnTo>
                  <a:lnTo>
                    <a:pt x="93" y="184"/>
                  </a:lnTo>
                  <a:lnTo>
                    <a:pt x="64" y="184"/>
                  </a:lnTo>
                  <a:lnTo>
                    <a:pt x="64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" name="Freeform 9"/>
            <p:cNvSpPr>
              <a:spLocks/>
            </p:cNvSpPr>
            <p:nvPr userDrawn="1"/>
          </p:nvSpPr>
          <p:spPr bwMode="auto">
            <a:xfrm>
              <a:off x="8258175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3 w 241"/>
                <a:gd name="T3" fmla="*/ 0 h 184"/>
                <a:gd name="T4" fmla="*/ 65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10 w 241"/>
                <a:gd name="T13" fmla="*/ 0 h 184"/>
                <a:gd name="T14" fmla="*/ 241 w 241"/>
                <a:gd name="T15" fmla="*/ 0 h 184"/>
                <a:gd name="T16" fmla="*/ 194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3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3" y="0"/>
                  </a:lnTo>
                  <a:lnTo>
                    <a:pt x="65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10" y="0"/>
                  </a:lnTo>
                  <a:lnTo>
                    <a:pt x="241" y="0"/>
                  </a:lnTo>
                  <a:lnTo>
                    <a:pt x="194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3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" name="Freeform 10"/>
            <p:cNvSpPr>
              <a:spLocks noEditPoints="1"/>
            </p:cNvSpPr>
            <p:nvPr userDrawn="1"/>
          </p:nvSpPr>
          <p:spPr bwMode="auto">
            <a:xfrm>
              <a:off x="8350250" y="908050"/>
              <a:ext cx="74612" cy="73025"/>
            </a:xfrm>
            <a:custGeom>
              <a:avLst/>
              <a:gdLst>
                <a:gd name="T0" fmla="*/ 95 w 188"/>
                <a:gd name="T1" fmla="*/ 23 h 184"/>
                <a:gd name="T2" fmla="*/ 60 w 188"/>
                <a:gd name="T3" fmla="*/ 113 h 184"/>
                <a:gd name="T4" fmla="*/ 129 w 188"/>
                <a:gd name="T5" fmla="*/ 113 h 184"/>
                <a:gd name="T6" fmla="*/ 95 w 188"/>
                <a:gd name="T7" fmla="*/ 23 h 184"/>
                <a:gd name="T8" fmla="*/ 76 w 188"/>
                <a:gd name="T9" fmla="*/ 0 h 184"/>
                <a:gd name="T10" fmla="*/ 115 w 188"/>
                <a:gd name="T11" fmla="*/ 0 h 184"/>
                <a:gd name="T12" fmla="*/ 188 w 188"/>
                <a:gd name="T13" fmla="*/ 184 h 184"/>
                <a:gd name="T14" fmla="*/ 156 w 188"/>
                <a:gd name="T15" fmla="*/ 184 h 184"/>
                <a:gd name="T16" fmla="*/ 138 w 188"/>
                <a:gd name="T17" fmla="*/ 137 h 184"/>
                <a:gd name="T18" fmla="*/ 51 w 188"/>
                <a:gd name="T19" fmla="*/ 137 h 184"/>
                <a:gd name="T20" fmla="*/ 32 w 188"/>
                <a:gd name="T21" fmla="*/ 184 h 184"/>
                <a:gd name="T22" fmla="*/ 0 w 188"/>
                <a:gd name="T23" fmla="*/ 184 h 184"/>
                <a:gd name="T24" fmla="*/ 76 w 188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84">
                  <a:moveTo>
                    <a:pt x="95" y="23"/>
                  </a:moveTo>
                  <a:lnTo>
                    <a:pt x="60" y="113"/>
                  </a:lnTo>
                  <a:lnTo>
                    <a:pt x="129" y="113"/>
                  </a:lnTo>
                  <a:lnTo>
                    <a:pt x="95" y="23"/>
                  </a:lnTo>
                  <a:close/>
                  <a:moveTo>
                    <a:pt x="76" y="0"/>
                  </a:moveTo>
                  <a:lnTo>
                    <a:pt x="115" y="0"/>
                  </a:lnTo>
                  <a:lnTo>
                    <a:pt x="188" y="184"/>
                  </a:lnTo>
                  <a:lnTo>
                    <a:pt x="156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" name="Freeform 11"/>
            <p:cNvSpPr>
              <a:spLocks noEditPoints="1"/>
            </p:cNvSpPr>
            <p:nvPr userDrawn="1"/>
          </p:nvSpPr>
          <p:spPr bwMode="auto">
            <a:xfrm>
              <a:off x="8432800" y="908050"/>
              <a:ext cx="61912" cy="73025"/>
            </a:xfrm>
            <a:custGeom>
              <a:avLst/>
              <a:gdLst>
                <a:gd name="T0" fmla="*/ 29 w 155"/>
                <a:gd name="T1" fmla="*/ 83 h 184"/>
                <a:gd name="T2" fmla="*/ 93 w 155"/>
                <a:gd name="T3" fmla="*/ 83 h 184"/>
                <a:gd name="T4" fmla="*/ 106 w 155"/>
                <a:gd name="T5" fmla="*/ 81 h 184"/>
                <a:gd name="T6" fmla="*/ 114 w 155"/>
                <a:gd name="T7" fmla="*/ 77 h 184"/>
                <a:gd name="T8" fmla="*/ 124 w 155"/>
                <a:gd name="T9" fmla="*/ 54 h 184"/>
                <a:gd name="T10" fmla="*/ 123 w 155"/>
                <a:gd name="T11" fmla="*/ 43 h 184"/>
                <a:gd name="T12" fmla="*/ 118 w 155"/>
                <a:gd name="T13" fmla="*/ 34 h 184"/>
                <a:gd name="T14" fmla="*/ 112 w 155"/>
                <a:gd name="T15" fmla="*/ 27 h 184"/>
                <a:gd name="T16" fmla="*/ 101 w 155"/>
                <a:gd name="T17" fmla="*/ 25 h 184"/>
                <a:gd name="T18" fmla="*/ 82 w 155"/>
                <a:gd name="T19" fmla="*/ 24 h 184"/>
                <a:gd name="T20" fmla="*/ 0 w 155"/>
                <a:gd name="T21" fmla="*/ 0 h 184"/>
                <a:gd name="T22" fmla="*/ 102 w 155"/>
                <a:gd name="T23" fmla="*/ 1 h 184"/>
                <a:gd name="T24" fmla="*/ 127 w 155"/>
                <a:gd name="T25" fmla="*/ 7 h 184"/>
                <a:gd name="T26" fmla="*/ 141 w 155"/>
                <a:gd name="T27" fmla="*/ 16 h 184"/>
                <a:gd name="T28" fmla="*/ 150 w 155"/>
                <a:gd name="T29" fmla="*/ 28 h 184"/>
                <a:gd name="T30" fmla="*/ 154 w 155"/>
                <a:gd name="T31" fmla="*/ 51 h 184"/>
                <a:gd name="T32" fmla="*/ 151 w 155"/>
                <a:gd name="T33" fmla="*/ 73 h 184"/>
                <a:gd name="T34" fmla="*/ 143 w 155"/>
                <a:gd name="T35" fmla="*/ 84 h 184"/>
                <a:gd name="T36" fmla="*/ 133 w 155"/>
                <a:gd name="T37" fmla="*/ 93 h 184"/>
                <a:gd name="T38" fmla="*/ 124 w 155"/>
                <a:gd name="T39" fmla="*/ 97 h 184"/>
                <a:gd name="T40" fmla="*/ 125 w 155"/>
                <a:gd name="T41" fmla="*/ 104 h 184"/>
                <a:gd name="T42" fmla="*/ 137 w 155"/>
                <a:gd name="T43" fmla="*/ 114 h 184"/>
                <a:gd name="T44" fmla="*/ 144 w 155"/>
                <a:gd name="T45" fmla="*/ 124 h 184"/>
                <a:gd name="T46" fmla="*/ 148 w 155"/>
                <a:gd name="T47" fmla="*/ 135 h 184"/>
                <a:gd name="T48" fmla="*/ 150 w 155"/>
                <a:gd name="T49" fmla="*/ 157 h 184"/>
                <a:gd name="T50" fmla="*/ 151 w 155"/>
                <a:gd name="T51" fmla="*/ 170 h 184"/>
                <a:gd name="T52" fmla="*/ 152 w 155"/>
                <a:gd name="T53" fmla="*/ 176 h 184"/>
                <a:gd name="T54" fmla="*/ 153 w 155"/>
                <a:gd name="T55" fmla="*/ 181 h 184"/>
                <a:gd name="T56" fmla="*/ 155 w 155"/>
                <a:gd name="T57" fmla="*/ 184 h 184"/>
                <a:gd name="T58" fmla="*/ 125 w 155"/>
                <a:gd name="T59" fmla="*/ 183 h 184"/>
                <a:gd name="T60" fmla="*/ 124 w 155"/>
                <a:gd name="T61" fmla="*/ 180 h 184"/>
                <a:gd name="T62" fmla="*/ 121 w 155"/>
                <a:gd name="T63" fmla="*/ 168 h 184"/>
                <a:gd name="T64" fmla="*/ 119 w 155"/>
                <a:gd name="T65" fmla="*/ 145 h 184"/>
                <a:gd name="T66" fmla="*/ 113 w 155"/>
                <a:gd name="T67" fmla="*/ 127 h 184"/>
                <a:gd name="T68" fmla="*/ 105 w 155"/>
                <a:gd name="T69" fmla="*/ 118 h 184"/>
                <a:gd name="T70" fmla="*/ 86 w 155"/>
                <a:gd name="T71" fmla="*/ 110 h 184"/>
                <a:gd name="T72" fmla="*/ 58 w 155"/>
                <a:gd name="T73" fmla="*/ 106 h 184"/>
                <a:gd name="T74" fmla="*/ 29 w 155"/>
                <a:gd name="T75" fmla="*/ 184 h 184"/>
                <a:gd name="T76" fmla="*/ 0 w 155"/>
                <a:gd name="T7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5" h="184">
                  <a:moveTo>
                    <a:pt x="29" y="24"/>
                  </a:moveTo>
                  <a:lnTo>
                    <a:pt x="29" y="83"/>
                  </a:lnTo>
                  <a:lnTo>
                    <a:pt x="82" y="83"/>
                  </a:lnTo>
                  <a:lnTo>
                    <a:pt x="93" y="83"/>
                  </a:lnTo>
                  <a:lnTo>
                    <a:pt x="102" y="82"/>
                  </a:lnTo>
                  <a:lnTo>
                    <a:pt x="106" y="81"/>
                  </a:lnTo>
                  <a:lnTo>
                    <a:pt x="110" y="79"/>
                  </a:lnTo>
                  <a:lnTo>
                    <a:pt x="114" y="77"/>
                  </a:lnTo>
                  <a:lnTo>
                    <a:pt x="121" y="67"/>
                  </a:lnTo>
                  <a:lnTo>
                    <a:pt x="124" y="54"/>
                  </a:lnTo>
                  <a:lnTo>
                    <a:pt x="124" y="48"/>
                  </a:lnTo>
                  <a:lnTo>
                    <a:pt x="123" y="43"/>
                  </a:lnTo>
                  <a:lnTo>
                    <a:pt x="120" y="37"/>
                  </a:lnTo>
                  <a:lnTo>
                    <a:pt x="118" y="34"/>
                  </a:lnTo>
                  <a:lnTo>
                    <a:pt x="115" y="31"/>
                  </a:lnTo>
                  <a:lnTo>
                    <a:pt x="112" y="27"/>
                  </a:lnTo>
                  <a:lnTo>
                    <a:pt x="106" y="26"/>
                  </a:lnTo>
                  <a:lnTo>
                    <a:pt x="101" y="25"/>
                  </a:lnTo>
                  <a:lnTo>
                    <a:pt x="93" y="24"/>
                  </a:lnTo>
                  <a:lnTo>
                    <a:pt x="82" y="24"/>
                  </a:lnTo>
                  <a:lnTo>
                    <a:pt x="29" y="24"/>
                  </a:lnTo>
                  <a:close/>
                  <a:moveTo>
                    <a:pt x="0" y="0"/>
                  </a:moveTo>
                  <a:lnTo>
                    <a:pt x="83" y="0"/>
                  </a:lnTo>
                  <a:lnTo>
                    <a:pt x="102" y="1"/>
                  </a:lnTo>
                  <a:lnTo>
                    <a:pt x="116" y="3"/>
                  </a:lnTo>
                  <a:lnTo>
                    <a:pt x="127" y="7"/>
                  </a:lnTo>
                  <a:lnTo>
                    <a:pt x="136" y="11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50" y="28"/>
                  </a:lnTo>
                  <a:lnTo>
                    <a:pt x="153" y="39"/>
                  </a:lnTo>
                  <a:lnTo>
                    <a:pt x="154" y="51"/>
                  </a:lnTo>
                  <a:lnTo>
                    <a:pt x="153" y="62"/>
                  </a:lnTo>
                  <a:lnTo>
                    <a:pt x="151" y="73"/>
                  </a:lnTo>
                  <a:lnTo>
                    <a:pt x="148" y="79"/>
                  </a:lnTo>
                  <a:lnTo>
                    <a:pt x="143" y="84"/>
                  </a:lnTo>
                  <a:lnTo>
                    <a:pt x="139" y="90"/>
                  </a:lnTo>
                  <a:lnTo>
                    <a:pt x="133" y="93"/>
                  </a:lnTo>
                  <a:lnTo>
                    <a:pt x="129" y="95"/>
                  </a:lnTo>
                  <a:lnTo>
                    <a:pt x="124" y="97"/>
                  </a:lnTo>
                  <a:lnTo>
                    <a:pt x="116" y="100"/>
                  </a:lnTo>
                  <a:lnTo>
                    <a:pt x="125" y="104"/>
                  </a:lnTo>
                  <a:lnTo>
                    <a:pt x="131" y="108"/>
                  </a:lnTo>
                  <a:lnTo>
                    <a:pt x="137" y="114"/>
                  </a:lnTo>
                  <a:lnTo>
                    <a:pt x="142" y="119"/>
                  </a:lnTo>
                  <a:lnTo>
                    <a:pt x="144" y="124"/>
                  </a:lnTo>
                  <a:lnTo>
                    <a:pt x="146" y="129"/>
                  </a:lnTo>
                  <a:lnTo>
                    <a:pt x="148" y="135"/>
                  </a:lnTo>
                  <a:lnTo>
                    <a:pt x="149" y="145"/>
                  </a:lnTo>
                  <a:lnTo>
                    <a:pt x="150" y="157"/>
                  </a:lnTo>
                  <a:lnTo>
                    <a:pt x="151" y="164"/>
                  </a:lnTo>
                  <a:lnTo>
                    <a:pt x="151" y="170"/>
                  </a:lnTo>
                  <a:lnTo>
                    <a:pt x="151" y="173"/>
                  </a:lnTo>
                  <a:lnTo>
                    <a:pt x="152" y="176"/>
                  </a:lnTo>
                  <a:lnTo>
                    <a:pt x="152" y="179"/>
                  </a:lnTo>
                  <a:lnTo>
                    <a:pt x="153" y="181"/>
                  </a:lnTo>
                  <a:lnTo>
                    <a:pt x="154" y="183"/>
                  </a:lnTo>
                  <a:lnTo>
                    <a:pt x="155" y="184"/>
                  </a:lnTo>
                  <a:lnTo>
                    <a:pt x="125" y="184"/>
                  </a:lnTo>
                  <a:lnTo>
                    <a:pt x="125" y="183"/>
                  </a:lnTo>
                  <a:lnTo>
                    <a:pt x="124" y="182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1" y="168"/>
                  </a:lnTo>
                  <a:lnTo>
                    <a:pt x="121" y="158"/>
                  </a:lnTo>
                  <a:lnTo>
                    <a:pt x="119" y="145"/>
                  </a:lnTo>
                  <a:lnTo>
                    <a:pt x="116" y="134"/>
                  </a:lnTo>
                  <a:lnTo>
                    <a:pt x="113" y="127"/>
                  </a:lnTo>
                  <a:lnTo>
                    <a:pt x="109" y="123"/>
                  </a:lnTo>
                  <a:lnTo>
                    <a:pt x="105" y="118"/>
                  </a:lnTo>
                  <a:lnTo>
                    <a:pt x="96" y="113"/>
                  </a:lnTo>
                  <a:lnTo>
                    <a:pt x="86" y="110"/>
                  </a:lnTo>
                  <a:lnTo>
                    <a:pt x="73" y="107"/>
                  </a:lnTo>
                  <a:lnTo>
                    <a:pt x="58" y="106"/>
                  </a:lnTo>
                  <a:lnTo>
                    <a:pt x="29" y="106"/>
                  </a:lnTo>
                  <a:lnTo>
                    <a:pt x="29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" name="Freeform 12"/>
            <p:cNvSpPr>
              <a:spLocks/>
            </p:cNvSpPr>
            <p:nvPr userDrawn="1"/>
          </p:nvSpPr>
          <p:spPr bwMode="auto">
            <a:xfrm>
              <a:off x="8502650" y="908050"/>
              <a:ext cx="61912" cy="73025"/>
            </a:xfrm>
            <a:custGeom>
              <a:avLst/>
              <a:gdLst>
                <a:gd name="T0" fmla="*/ 0 w 153"/>
                <a:gd name="T1" fmla="*/ 0 h 184"/>
                <a:gd name="T2" fmla="*/ 153 w 153"/>
                <a:gd name="T3" fmla="*/ 0 h 184"/>
                <a:gd name="T4" fmla="*/ 153 w 153"/>
                <a:gd name="T5" fmla="*/ 30 h 184"/>
                <a:gd name="T6" fmla="*/ 32 w 153"/>
                <a:gd name="T7" fmla="*/ 161 h 184"/>
                <a:gd name="T8" fmla="*/ 153 w 153"/>
                <a:gd name="T9" fmla="*/ 161 h 184"/>
                <a:gd name="T10" fmla="*/ 153 w 153"/>
                <a:gd name="T11" fmla="*/ 184 h 184"/>
                <a:gd name="T12" fmla="*/ 0 w 153"/>
                <a:gd name="T13" fmla="*/ 184 h 184"/>
                <a:gd name="T14" fmla="*/ 0 w 153"/>
                <a:gd name="T15" fmla="*/ 156 h 184"/>
                <a:gd name="T16" fmla="*/ 123 w 153"/>
                <a:gd name="T17" fmla="*/ 24 h 184"/>
                <a:gd name="T18" fmla="*/ 0 w 153"/>
                <a:gd name="T19" fmla="*/ 24 h 184"/>
                <a:gd name="T20" fmla="*/ 0 w 153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84">
                  <a:moveTo>
                    <a:pt x="0" y="0"/>
                  </a:moveTo>
                  <a:lnTo>
                    <a:pt x="153" y="0"/>
                  </a:lnTo>
                  <a:lnTo>
                    <a:pt x="153" y="30"/>
                  </a:lnTo>
                  <a:lnTo>
                    <a:pt x="32" y="161"/>
                  </a:lnTo>
                  <a:lnTo>
                    <a:pt x="153" y="161"/>
                  </a:lnTo>
                  <a:lnTo>
                    <a:pt x="153" y="184"/>
                  </a:lnTo>
                  <a:lnTo>
                    <a:pt x="0" y="184"/>
                  </a:lnTo>
                  <a:lnTo>
                    <a:pt x="0" y="156"/>
                  </a:lnTo>
                  <a:lnTo>
                    <a:pt x="123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" name="Freeform 13"/>
            <p:cNvSpPr>
              <a:spLocks noEditPoints="1"/>
            </p:cNvSpPr>
            <p:nvPr userDrawn="1"/>
          </p:nvSpPr>
          <p:spPr bwMode="auto">
            <a:xfrm>
              <a:off x="8569325" y="908050"/>
              <a:ext cx="74612" cy="73025"/>
            </a:xfrm>
            <a:custGeom>
              <a:avLst/>
              <a:gdLst>
                <a:gd name="T0" fmla="*/ 96 w 189"/>
                <a:gd name="T1" fmla="*/ 23 h 184"/>
                <a:gd name="T2" fmla="*/ 61 w 189"/>
                <a:gd name="T3" fmla="*/ 113 h 184"/>
                <a:gd name="T4" fmla="*/ 130 w 189"/>
                <a:gd name="T5" fmla="*/ 113 h 184"/>
                <a:gd name="T6" fmla="*/ 96 w 189"/>
                <a:gd name="T7" fmla="*/ 23 h 184"/>
                <a:gd name="T8" fmla="*/ 77 w 189"/>
                <a:gd name="T9" fmla="*/ 0 h 184"/>
                <a:gd name="T10" fmla="*/ 115 w 189"/>
                <a:gd name="T11" fmla="*/ 0 h 184"/>
                <a:gd name="T12" fmla="*/ 189 w 189"/>
                <a:gd name="T13" fmla="*/ 184 h 184"/>
                <a:gd name="T14" fmla="*/ 157 w 189"/>
                <a:gd name="T15" fmla="*/ 184 h 184"/>
                <a:gd name="T16" fmla="*/ 138 w 189"/>
                <a:gd name="T17" fmla="*/ 137 h 184"/>
                <a:gd name="T18" fmla="*/ 51 w 189"/>
                <a:gd name="T19" fmla="*/ 137 h 184"/>
                <a:gd name="T20" fmla="*/ 32 w 189"/>
                <a:gd name="T21" fmla="*/ 184 h 184"/>
                <a:gd name="T22" fmla="*/ 0 w 189"/>
                <a:gd name="T23" fmla="*/ 184 h 184"/>
                <a:gd name="T24" fmla="*/ 77 w 189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4">
                  <a:moveTo>
                    <a:pt x="96" y="23"/>
                  </a:moveTo>
                  <a:lnTo>
                    <a:pt x="61" y="113"/>
                  </a:lnTo>
                  <a:lnTo>
                    <a:pt x="130" y="113"/>
                  </a:lnTo>
                  <a:lnTo>
                    <a:pt x="96" y="23"/>
                  </a:lnTo>
                  <a:close/>
                  <a:moveTo>
                    <a:pt x="77" y="0"/>
                  </a:moveTo>
                  <a:lnTo>
                    <a:pt x="115" y="0"/>
                  </a:lnTo>
                  <a:lnTo>
                    <a:pt x="189" y="184"/>
                  </a:lnTo>
                  <a:lnTo>
                    <a:pt x="157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" name="Freeform 14"/>
            <p:cNvSpPr>
              <a:spLocks/>
            </p:cNvSpPr>
            <p:nvPr userDrawn="1"/>
          </p:nvSpPr>
          <p:spPr bwMode="auto">
            <a:xfrm>
              <a:off x="8651875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35 w 157"/>
                <a:gd name="T3" fmla="*/ 0 h 184"/>
                <a:gd name="T4" fmla="*/ 129 w 157"/>
                <a:gd name="T5" fmla="*/ 148 h 184"/>
                <a:gd name="T6" fmla="*/ 129 w 157"/>
                <a:gd name="T7" fmla="*/ 0 h 184"/>
                <a:gd name="T8" fmla="*/ 157 w 157"/>
                <a:gd name="T9" fmla="*/ 0 h 184"/>
                <a:gd name="T10" fmla="*/ 157 w 157"/>
                <a:gd name="T11" fmla="*/ 184 h 184"/>
                <a:gd name="T12" fmla="*/ 123 w 157"/>
                <a:gd name="T13" fmla="*/ 184 h 184"/>
                <a:gd name="T14" fmla="*/ 28 w 157"/>
                <a:gd name="T15" fmla="*/ 37 h 184"/>
                <a:gd name="T16" fmla="*/ 28 w 157"/>
                <a:gd name="T17" fmla="*/ 184 h 184"/>
                <a:gd name="T18" fmla="*/ 0 w 157"/>
                <a:gd name="T19" fmla="*/ 184 h 184"/>
                <a:gd name="T20" fmla="*/ 0 w 157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35" y="0"/>
                  </a:lnTo>
                  <a:lnTo>
                    <a:pt x="129" y="148"/>
                  </a:lnTo>
                  <a:lnTo>
                    <a:pt x="129" y="0"/>
                  </a:lnTo>
                  <a:lnTo>
                    <a:pt x="157" y="0"/>
                  </a:lnTo>
                  <a:lnTo>
                    <a:pt x="157" y="184"/>
                  </a:lnTo>
                  <a:lnTo>
                    <a:pt x="123" y="184"/>
                  </a:lnTo>
                  <a:lnTo>
                    <a:pt x="28" y="37"/>
                  </a:lnTo>
                  <a:lnTo>
                    <a:pt x="28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" name="Rectangle 15"/>
            <p:cNvSpPr>
              <a:spLocks noChangeArrowheads="1"/>
            </p:cNvSpPr>
            <p:nvPr userDrawn="1"/>
          </p:nvSpPr>
          <p:spPr bwMode="auto">
            <a:xfrm>
              <a:off x="8729663" y="908050"/>
              <a:ext cx="12700" cy="73025"/>
            </a:xfrm>
            <a:prstGeom prst="rect">
              <a:avLst/>
            </a:prstGeom>
            <a:solidFill>
              <a:srgbClr val="E2007A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" name="Freeform 16"/>
            <p:cNvSpPr>
              <a:spLocks/>
            </p:cNvSpPr>
            <p:nvPr userDrawn="1"/>
          </p:nvSpPr>
          <p:spPr bwMode="auto">
            <a:xfrm>
              <a:off x="8753475" y="908050"/>
              <a:ext cx="55562" cy="73025"/>
            </a:xfrm>
            <a:custGeom>
              <a:avLst/>
              <a:gdLst>
                <a:gd name="T0" fmla="*/ 91 w 142"/>
                <a:gd name="T1" fmla="*/ 0 h 184"/>
                <a:gd name="T2" fmla="*/ 142 w 142"/>
                <a:gd name="T3" fmla="*/ 0 h 184"/>
                <a:gd name="T4" fmla="*/ 142 w 142"/>
                <a:gd name="T5" fmla="*/ 24 h 184"/>
                <a:gd name="T6" fmla="*/ 88 w 142"/>
                <a:gd name="T7" fmla="*/ 24 h 184"/>
                <a:gd name="T8" fmla="*/ 80 w 142"/>
                <a:gd name="T9" fmla="*/ 24 h 184"/>
                <a:gd name="T10" fmla="*/ 71 w 142"/>
                <a:gd name="T11" fmla="*/ 25 h 184"/>
                <a:gd name="T12" fmla="*/ 64 w 142"/>
                <a:gd name="T13" fmla="*/ 26 h 184"/>
                <a:gd name="T14" fmla="*/ 58 w 142"/>
                <a:gd name="T15" fmla="*/ 28 h 184"/>
                <a:gd name="T16" fmla="*/ 52 w 142"/>
                <a:gd name="T17" fmla="*/ 32 h 184"/>
                <a:gd name="T18" fmla="*/ 48 w 142"/>
                <a:gd name="T19" fmla="*/ 35 h 184"/>
                <a:gd name="T20" fmla="*/ 45 w 142"/>
                <a:gd name="T21" fmla="*/ 41 h 184"/>
                <a:gd name="T22" fmla="*/ 40 w 142"/>
                <a:gd name="T23" fmla="*/ 46 h 184"/>
                <a:gd name="T24" fmla="*/ 37 w 142"/>
                <a:gd name="T25" fmla="*/ 53 h 184"/>
                <a:gd name="T26" fmla="*/ 35 w 142"/>
                <a:gd name="T27" fmla="*/ 60 h 184"/>
                <a:gd name="T28" fmla="*/ 34 w 142"/>
                <a:gd name="T29" fmla="*/ 65 h 184"/>
                <a:gd name="T30" fmla="*/ 34 w 142"/>
                <a:gd name="T31" fmla="*/ 69 h 184"/>
                <a:gd name="T32" fmla="*/ 33 w 142"/>
                <a:gd name="T33" fmla="*/ 74 h 184"/>
                <a:gd name="T34" fmla="*/ 33 w 142"/>
                <a:gd name="T35" fmla="*/ 80 h 184"/>
                <a:gd name="T36" fmla="*/ 142 w 142"/>
                <a:gd name="T37" fmla="*/ 80 h 184"/>
                <a:gd name="T38" fmla="*/ 142 w 142"/>
                <a:gd name="T39" fmla="*/ 104 h 184"/>
                <a:gd name="T40" fmla="*/ 31 w 142"/>
                <a:gd name="T41" fmla="*/ 104 h 184"/>
                <a:gd name="T42" fmla="*/ 35 w 142"/>
                <a:gd name="T43" fmla="*/ 123 h 184"/>
                <a:gd name="T44" fmla="*/ 41 w 142"/>
                <a:gd name="T45" fmla="*/ 139 h 184"/>
                <a:gd name="T46" fmla="*/ 45 w 142"/>
                <a:gd name="T47" fmla="*/ 145 h 184"/>
                <a:gd name="T48" fmla="*/ 49 w 142"/>
                <a:gd name="T49" fmla="*/ 150 h 184"/>
                <a:gd name="T50" fmla="*/ 53 w 142"/>
                <a:gd name="T51" fmla="*/ 153 h 184"/>
                <a:gd name="T52" fmla="*/ 58 w 142"/>
                <a:gd name="T53" fmla="*/ 157 h 184"/>
                <a:gd name="T54" fmla="*/ 71 w 142"/>
                <a:gd name="T55" fmla="*/ 160 h 184"/>
                <a:gd name="T56" fmla="*/ 87 w 142"/>
                <a:gd name="T57" fmla="*/ 161 h 184"/>
                <a:gd name="T58" fmla="*/ 142 w 142"/>
                <a:gd name="T59" fmla="*/ 161 h 184"/>
                <a:gd name="T60" fmla="*/ 142 w 142"/>
                <a:gd name="T61" fmla="*/ 184 h 184"/>
                <a:gd name="T62" fmla="*/ 82 w 142"/>
                <a:gd name="T63" fmla="*/ 184 h 184"/>
                <a:gd name="T64" fmla="*/ 60 w 142"/>
                <a:gd name="T65" fmla="*/ 183 h 184"/>
                <a:gd name="T66" fmla="*/ 51 w 142"/>
                <a:gd name="T67" fmla="*/ 182 h 184"/>
                <a:gd name="T68" fmla="*/ 42 w 142"/>
                <a:gd name="T69" fmla="*/ 179 h 184"/>
                <a:gd name="T70" fmla="*/ 36 w 142"/>
                <a:gd name="T71" fmla="*/ 175 h 184"/>
                <a:gd name="T72" fmla="*/ 29 w 142"/>
                <a:gd name="T73" fmla="*/ 171 h 184"/>
                <a:gd name="T74" fmla="*/ 23 w 142"/>
                <a:gd name="T75" fmla="*/ 165 h 184"/>
                <a:gd name="T76" fmla="*/ 17 w 142"/>
                <a:gd name="T77" fmla="*/ 159 h 184"/>
                <a:gd name="T78" fmla="*/ 10 w 142"/>
                <a:gd name="T79" fmla="*/ 146 h 184"/>
                <a:gd name="T80" fmla="*/ 4 w 142"/>
                <a:gd name="T81" fmla="*/ 131 h 184"/>
                <a:gd name="T82" fmla="*/ 1 w 142"/>
                <a:gd name="T83" fmla="*/ 115 h 184"/>
                <a:gd name="T84" fmla="*/ 0 w 142"/>
                <a:gd name="T85" fmla="*/ 96 h 184"/>
                <a:gd name="T86" fmla="*/ 2 w 142"/>
                <a:gd name="T87" fmla="*/ 70 h 184"/>
                <a:gd name="T88" fmla="*/ 7 w 142"/>
                <a:gd name="T89" fmla="*/ 48 h 184"/>
                <a:gd name="T90" fmla="*/ 18 w 142"/>
                <a:gd name="T91" fmla="*/ 30 h 184"/>
                <a:gd name="T92" fmla="*/ 31 w 142"/>
                <a:gd name="T93" fmla="*/ 15 h 184"/>
                <a:gd name="T94" fmla="*/ 42 w 142"/>
                <a:gd name="T95" fmla="*/ 9 h 184"/>
                <a:gd name="T96" fmla="*/ 56 w 142"/>
                <a:gd name="T97" fmla="*/ 4 h 184"/>
                <a:gd name="T98" fmla="*/ 71 w 142"/>
                <a:gd name="T99" fmla="*/ 1 h 184"/>
                <a:gd name="T100" fmla="*/ 91 w 142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84">
                  <a:moveTo>
                    <a:pt x="91" y="0"/>
                  </a:moveTo>
                  <a:lnTo>
                    <a:pt x="142" y="0"/>
                  </a:lnTo>
                  <a:lnTo>
                    <a:pt x="142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71" y="25"/>
                  </a:lnTo>
                  <a:lnTo>
                    <a:pt x="64" y="26"/>
                  </a:lnTo>
                  <a:lnTo>
                    <a:pt x="58" y="28"/>
                  </a:lnTo>
                  <a:lnTo>
                    <a:pt x="52" y="32"/>
                  </a:lnTo>
                  <a:lnTo>
                    <a:pt x="48" y="35"/>
                  </a:lnTo>
                  <a:lnTo>
                    <a:pt x="45" y="41"/>
                  </a:lnTo>
                  <a:lnTo>
                    <a:pt x="40" y="46"/>
                  </a:lnTo>
                  <a:lnTo>
                    <a:pt x="37" y="53"/>
                  </a:lnTo>
                  <a:lnTo>
                    <a:pt x="35" y="60"/>
                  </a:lnTo>
                  <a:lnTo>
                    <a:pt x="34" y="65"/>
                  </a:lnTo>
                  <a:lnTo>
                    <a:pt x="34" y="69"/>
                  </a:lnTo>
                  <a:lnTo>
                    <a:pt x="33" y="74"/>
                  </a:lnTo>
                  <a:lnTo>
                    <a:pt x="33" y="80"/>
                  </a:lnTo>
                  <a:lnTo>
                    <a:pt x="142" y="80"/>
                  </a:lnTo>
                  <a:lnTo>
                    <a:pt x="142" y="104"/>
                  </a:lnTo>
                  <a:lnTo>
                    <a:pt x="31" y="104"/>
                  </a:lnTo>
                  <a:lnTo>
                    <a:pt x="35" y="123"/>
                  </a:lnTo>
                  <a:lnTo>
                    <a:pt x="41" y="139"/>
                  </a:lnTo>
                  <a:lnTo>
                    <a:pt x="45" y="145"/>
                  </a:lnTo>
                  <a:lnTo>
                    <a:pt x="49" y="150"/>
                  </a:lnTo>
                  <a:lnTo>
                    <a:pt x="53" y="153"/>
                  </a:lnTo>
                  <a:lnTo>
                    <a:pt x="58" y="157"/>
                  </a:lnTo>
                  <a:lnTo>
                    <a:pt x="71" y="160"/>
                  </a:lnTo>
                  <a:lnTo>
                    <a:pt x="87" y="161"/>
                  </a:lnTo>
                  <a:lnTo>
                    <a:pt x="142" y="161"/>
                  </a:lnTo>
                  <a:lnTo>
                    <a:pt x="142" y="184"/>
                  </a:lnTo>
                  <a:lnTo>
                    <a:pt x="82" y="184"/>
                  </a:lnTo>
                  <a:lnTo>
                    <a:pt x="60" y="183"/>
                  </a:lnTo>
                  <a:lnTo>
                    <a:pt x="51" y="182"/>
                  </a:lnTo>
                  <a:lnTo>
                    <a:pt x="42" y="179"/>
                  </a:lnTo>
                  <a:lnTo>
                    <a:pt x="36" y="175"/>
                  </a:lnTo>
                  <a:lnTo>
                    <a:pt x="29" y="171"/>
                  </a:lnTo>
                  <a:lnTo>
                    <a:pt x="23" y="165"/>
                  </a:lnTo>
                  <a:lnTo>
                    <a:pt x="17" y="159"/>
                  </a:lnTo>
                  <a:lnTo>
                    <a:pt x="10" y="146"/>
                  </a:lnTo>
                  <a:lnTo>
                    <a:pt x="4" y="131"/>
                  </a:lnTo>
                  <a:lnTo>
                    <a:pt x="1" y="115"/>
                  </a:lnTo>
                  <a:lnTo>
                    <a:pt x="0" y="96"/>
                  </a:lnTo>
                  <a:lnTo>
                    <a:pt x="2" y="70"/>
                  </a:lnTo>
                  <a:lnTo>
                    <a:pt x="7" y="48"/>
                  </a:lnTo>
                  <a:lnTo>
                    <a:pt x="18" y="30"/>
                  </a:lnTo>
                  <a:lnTo>
                    <a:pt x="31" y="15"/>
                  </a:lnTo>
                  <a:lnTo>
                    <a:pt x="42" y="9"/>
                  </a:lnTo>
                  <a:lnTo>
                    <a:pt x="56" y="4"/>
                  </a:lnTo>
                  <a:lnTo>
                    <a:pt x="71" y="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" name="Freeform 17"/>
            <p:cNvSpPr>
              <a:spLocks/>
            </p:cNvSpPr>
            <p:nvPr userDrawn="1"/>
          </p:nvSpPr>
          <p:spPr bwMode="auto">
            <a:xfrm>
              <a:off x="7843838" y="696913"/>
              <a:ext cx="144462" cy="168275"/>
            </a:xfrm>
            <a:custGeom>
              <a:avLst/>
              <a:gdLst>
                <a:gd name="T0" fmla="*/ 0 w 367"/>
                <a:gd name="T1" fmla="*/ 0 h 426"/>
                <a:gd name="T2" fmla="*/ 367 w 367"/>
                <a:gd name="T3" fmla="*/ 0 h 426"/>
                <a:gd name="T4" fmla="*/ 367 w 367"/>
                <a:gd name="T5" fmla="*/ 76 h 426"/>
                <a:gd name="T6" fmla="*/ 227 w 367"/>
                <a:gd name="T7" fmla="*/ 76 h 426"/>
                <a:gd name="T8" fmla="*/ 227 w 367"/>
                <a:gd name="T9" fmla="*/ 426 h 426"/>
                <a:gd name="T10" fmla="*/ 137 w 367"/>
                <a:gd name="T11" fmla="*/ 426 h 426"/>
                <a:gd name="T12" fmla="*/ 137 w 367"/>
                <a:gd name="T13" fmla="*/ 76 h 426"/>
                <a:gd name="T14" fmla="*/ 0 w 367"/>
                <a:gd name="T15" fmla="*/ 76 h 426"/>
                <a:gd name="T16" fmla="*/ 0 w 367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426">
                  <a:moveTo>
                    <a:pt x="0" y="0"/>
                  </a:moveTo>
                  <a:lnTo>
                    <a:pt x="367" y="0"/>
                  </a:lnTo>
                  <a:lnTo>
                    <a:pt x="367" y="76"/>
                  </a:lnTo>
                  <a:lnTo>
                    <a:pt x="227" y="76"/>
                  </a:lnTo>
                  <a:lnTo>
                    <a:pt x="227" y="426"/>
                  </a:lnTo>
                  <a:lnTo>
                    <a:pt x="137" y="426"/>
                  </a:lnTo>
                  <a:lnTo>
                    <a:pt x="137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" name="Freeform 18"/>
            <p:cNvSpPr>
              <a:spLocks noEditPoints="1"/>
            </p:cNvSpPr>
            <p:nvPr userDrawn="1"/>
          </p:nvSpPr>
          <p:spPr bwMode="auto">
            <a:xfrm>
              <a:off x="7953375" y="696913"/>
              <a:ext cx="180975" cy="168275"/>
            </a:xfrm>
            <a:custGeom>
              <a:avLst/>
              <a:gdLst>
                <a:gd name="T0" fmla="*/ 228 w 456"/>
                <a:gd name="T1" fmla="*/ 103 h 426"/>
                <a:gd name="T2" fmla="*/ 168 w 456"/>
                <a:gd name="T3" fmla="*/ 250 h 426"/>
                <a:gd name="T4" fmla="*/ 289 w 456"/>
                <a:gd name="T5" fmla="*/ 250 h 426"/>
                <a:gd name="T6" fmla="*/ 228 w 456"/>
                <a:gd name="T7" fmla="*/ 103 h 426"/>
                <a:gd name="T8" fmla="*/ 177 w 456"/>
                <a:gd name="T9" fmla="*/ 0 h 426"/>
                <a:gd name="T10" fmla="*/ 281 w 456"/>
                <a:gd name="T11" fmla="*/ 0 h 426"/>
                <a:gd name="T12" fmla="*/ 456 w 456"/>
                <a:gd name="T13" fmla="*/ 426 h 426"/>
                <a:gd name="T14" fmla="*/ 351 w 456"/>
                <a:gd name="T15" fmla="*/ 426 h 426"/>
                <a:gd name="T16" fmla="*/ 309 w 456"/>
                <a:gd name="T17" fmla="*/ 327 h 426"/>
                <a:gd name="T18" fmla="*/ 147 w 456"/>
                <a:gd name="T19" fmla="*/ 327 h 426"/>
                <a:gd name="T20" fmla="*/ 106 w 456"/>
                <a:gd name="T21" fmla="*/ 426 h 426"/>
                <a:gd name="T22" fmla="*/ 0 w 456"/>
                <a:gd name="T23" fmla="*/ 426 h 426"/>
                <a:gd name="T24" fmla="*/ 177 w 456"/>
                <a:gd name="T2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426">
                  <a:moveTo>
                    <a:pt x="228" y="103"/>
                  </a:moveTo>
                  <a:lnTo>
                    <a:pt x="168" y="250"/>
                  </a:lnTo>
                  <a:lnTo>
                    <a:pt x="289" y="250"/>
                  </a:lnTo>
                  <a:lnTo>
                    <a:pt x="228" y="103"/>
                  </a:lnTo>
                  <a:close/>
                  <a:moveTo>
                    <a:pt x="177" y="0"/>
                  </a:moveTo>
                  <a:lnTo>
                    <a:pt x="281" y="0"/>
                  </a:lnTo>
                  <a:lnTo>
                    <a:pt x="456" y="426"/>
                  </a:lnTo>
                  <a:lnTo>
                    <a:pt x="351" y="426"/>
                  </a:lnTo>
                  <a:lnTo>
                    <a:pt x="309" y="327"/>
                  </a:lnTo>
                  <a:lnTo>
                    <a:pt x="147" y="327"/>
                  </a:lnTo>
                  <a:lnTo>
                    <a:pt x="106" y="426"/>
                  </a:lnTo>
                  <a:lnTo>
                    <a:pt x="0" y="42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" name="Freeform 19"/>
            <p:cNvSpPr>
              <a:spLocks/>
            </p:cNvSpPr>
            <p:nvPr userDrawn="1"/>
          </p:nvSpPr>
          <p:spPr bwMode="auto">
            <a:xfrm>
              <a:off x="8135938" y="696913"/>
              <a:ext cx="147637" cy="169862"/>
            </a:xfrm>
            <a:custGeom>
              <a:avLst/>
              <a:gdLst>
                <a:gd name="T0" fmla="*/ 0 w 371"/>
                <a:gd name="T1" fmla="*/ 0 h 429"/>
                <a:gd name="T2" fmla="*/ 91 w 371"/>
                <a:gd name="T3" fmla="*/ 0 h 429"/>
                <a:gd name="T4" fmla="*/ 91 w 371"/>
                <a:gd name="T5" fmla="*/ 255 h 429"/>
                <a:gd name="T6" fmla="*/ 91 w 371"/>
                <a:gd name="T7" fmla="*/ 274 h 429"/>
                <a:gd name="T8" fmla="*/ 93 w 371"/>
                <a:gd name="T9" fmla="*/ 291 h 429"/>
                <a:gd name="T10" fmla="*/ 96 w 371"/>
                <a:gd name="T11" fmla="*/ 304 h 429"/>
                <a:gd name="T12" fmla="*/ 103 w 371"/>
                <a:gd name="T13" fmla="*/ 319 h 429"/>
                <a:gd name="T14" fmla="*/ 114 w 371"/>
                <a:gd name="T15" fmla="*/ 333 h 429"/>
                <a:gd name="T16" fmla="*/ 128 w 371"/>
                <a:gd name="T17" fmla="*/ 342 h 429"/>
                <a:gd name="T18" fmla="*/ 147 w 371"/>
                <a:gd name="T19" fmla="*/ 351 h 429"/>
                <a:gd name="T20" fmla="*/ 166 w 371"/>
                <a:gd name="T21" fmla="*/ 356 h 429"/>
                <a:gd name="T22" fmla="*/ 187 w 371"/>
                <a:gd name="T23" fmla="*/ 358 h 429"/>
                <a:gd name="T24" fmla="*/ 207 w 371"/>
                <a:gd name="T25" fmla="*/ 357 h 429"/>
                <a:gd name="T26" fmla="*/ 225 w 371"/>
                <a:gd name="T27" fmla="*/ 352 h 429"/>
                <a:gd name="T28" fmla="*/ 242 w 371"/>
                <a:gd name="T29" fmla="*/ 347 h 429"/>
                <a:gd name="T30" fmla="*/ 255 w 371"/>
                <a:gd name="T31" fmla="*/ 338 h 429"/>
                <a:gd name="T32" fmla="*/ 265 w 371"/>
                <a:gd name="T33" fmla="*/ 328 h 429"/>
                <a:gd name="T34" fmla="*/ 273 w 371"/>
                <a:gd name="T35" fmla="*/ 316 h 429"/>
                <a:gd name="T36" fmla="*/ 276 w 371"/>
                <a:gd name="T37" fmla="*/ 306 h 429"/>
                <a:gd name="T38" fmla="*/ 279 w 371"/>
                <a:gd name="T39" fmla="*/ 293 h 429"/>
                <a:gd name="T40" fmla="*/ 280 w 371"/>
                <a:gd name="T41" fmla="*/ 277 h 429"/>
                <a:gd name="T42" fmla="*/ 280 w 371"/>
                <a:gd name="T43" fmla="*/ 255 h 429"/>
                <a:gd name="T44" fmla="*/ 280 w 371"/>
                <a:gd name="T45" fmla="*/ 0 h 429"/>
                <a:gd name="T46" fmla="*/ 371 w 371"/>
                <a:gd name="T47" fmla="*/ 0 h 429"/>
                <a:gd name="T48" fmla="*/ 371 w 371"/>
                <a:gd name="T49" fmla="*/ 250 h 429"/>
                <a:gd name="T50" fmla="*/ 370 w 371"/>
                <a:gd name="T51" fmla="*/ 283 h 429"/>
                <a:gd name="T52" fmla="*/ 367 w 371"/>
                <a:gd name="T53" fmla="*/ 311 h 429"/>
                <a:gd name="T54" fmla="*/ 360 w 371"/>
                <a:gd name="T55" fmla="*/ 335 h 429"/>
                <a:gd name="T56" fmla="*/ 351 w 371"/>
                <a:gd name="T57" fmla="*/ 354 h 429"/>
                <a:gd name="T58" fmla="*/ 339 w 371"/>
                <a:gd name="T59" fmla="*/ 372 h 429"/>
                <a:gd name="T60" fmla="*/ 325 w 371"/>
                <a:gd name="T61" fmla="*/ 387 h 429"/>
                <a:gd name="T62" fmla="*/ 308 w 371"/>
                <a:gd name="T63" fmla="*/ 400 h 429"/>
                <a:gd name="T64" fmla="*/ 288 w 371"/>
                <a:gd name="T65" fmla="*/ 410 h 429"/>
                <a:gd name="T66" fmla="*/ 266 w 371"/>
                <a:gd name="T67" fmla="*/ 419 h 429"/>
                <a:gd name="T68" fmla="*/ 242 w 371"/>
                <a:gd name="T69" fmla="*/ 425 h 429"/>
                <a:gd name="T70" fmla="*/ 214 w 371"/>
                <a:gd name="T71" fmla="*/ 428 h 429"/>
                <a:gd name="T72" fmla="*/ 186 w 371"/>
                <a:gd name="T73" fmla="*/ 429 h 429"/>
                <a:gd name="T74" fmla="*/ 148 w 371"/>
                <a:gd name="T75" fmla="*/ 427 h 429"/>
                <a:gd name="T76" fmla="*/ 114 w 371"/>
                <a:gd name="T77" fmla="*/ 421 h 429"/>
                <a:gd name="T78" fmla="*/ 84 w 371"/>
                <a:gd name="T79" fmla="*/ 412 h 429"/>
                <a:gd name="T80" fmla="*/ 59 w 371"/>
                <a:gd name="T81" fmla="*/ 399 h 429"/>
                <a:gd name="T82" fmla="*/ 39 w 371"/>
                <a:gd name="T83" fmla="*/ 383 h 429"/>
                <a:gd name="T84" fmla="*/ 21 w 371"/>
                <a:gd name="T85" fmla="*/ 360 h 429"/>
                <a:gd name="T86" fmla="*/ 13 w 371"/>
                <a:gd name="T87" fmla="*/ 347 h 429"/>
                <a:gd name="T88" fmla="*/ 9 w 371"/>
                <a:gd name="T89" fmla="*/ 333 h 429"/>
                <a:gd name="T90" fmla="*/ 4 w 371"/>
                <a:gd name="T91" fmla="*/ 317 h 429"/>
                <a:gd name="T92" fmla="*/ 2 w 371"/>
                <a:gd name="T93" fmla="*/ 300 h 429"/>
                <a:gd name="T94" fmla="*/ 1 w 371"/>
                <a:gd name="T95" fmla="*/ 280 h 429"/>
                <a:gd name="T96" fmla="*/ 0 w 371"/>
                <a:gd name="T97" fmla="*/ 257 h 429"/>
                <a:gd name="T98" fmla="*/ 0 w 371"/>
                <a:gd name="T9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429">
                  <a:moveTo>
                    <a:pt x="0" y="0"/>
                  </a:moveTo>
                  <a:lnTo>
                    <a:pt x="91" y="0"/>
                  </a:lnTo>
                  <a:lnTo>
                    <a:pt x="91" y="255"/>
                  </a:lnTo>
                  <a:lnTo>
                    <a:pt x="91" y="274"/>
                  </a:lnTo>
                  <a:lnTo>
                    <a:pt x="93" y="291"/>
                  </a:lnTo>
                  <a:lnTo>
                    <a:pt x="96" y="304"/>
                  </a:lnTo>
                  <a:lnTo>
                    <a:pt x="103" y="319"/>
                  </a:lnTo>
                  <a:lnTo>
                    <a:pt x="114" y="333"/>
                  </a:lnTo>
                  <a:lnTo>
                    <a:pt x="128" y="342"/>
                  </a:lnTo>
                  <a:lnTo>
                    <a:pt x="147" y="351"/>
                  </a:lnTo>
                  <a:lnTo>
                    <a:pt x="166" y="356"/>
                  </a:lnTo>
                  <a:lnTo>
                    <a:pt x="187" y="358"/>
                  </a:lnTo>
                  <a:lnTo>
                    <a:pt x="207" y="357"/>
                  </a:lnTo>
                  <a:lnTo>
                    <a:pt x="225" y="352"/>
                  </a:lnTo>
                  <a:lnTo>
                    <a:pt x="242" y="347"/>
                  </a:lnTo>
                  <a:lnTo>
                    <a:pt x="255" y="338"/>
                  </a:lnTo>
                  <a:lnTo>
                    <a:pt x="265" y="328"/>
                  </a:lnTo>
                  <a:lnTo>
                    <a:pt x="273" y="316"/>
                  </a:lnTo>
                  <a:lnTo>
                    <a:pt x="276" y="306"/>
                  </a:lnTo>
                  <a:lnTo>
                    <a:pt x="279" y="293"/>
                  </a:lnTo>
                  <a:lnTo>
                    <a:pt x="280" y="277"/>
                  </a:lnTo>
                  <a:lnTo>
                    <a:pt x="280" y="255"/>
                  </a:lnTo>
                  <a:lnTo>
                    <a:pt x="280" y="0"/>
                  </a:lnTo>
                  <a:lnTo>
                    <a:pt x="371" y="0"/>
                  </a:lnTo>
                  <a:lnTo>
                    <a:pt x="371" y="250"/>
                  </a:lnTo>
                  <a:lnTo>
                    <a:pt x="370" y="283"/>
                  </a:lnTo>
                  <a:lnTo>
                    <a:pt x="367" y="311"/>
                  </a:lnTo>
                  <a:lnTo>
                    <a:pt x="360" y="335"/>
                  </a:lnTo>
                  <a:lnTo>
                    <a:pt x="351" y="354"/>
                  </a:lnTo>
                  <a:lnTo>
                    <a:pt x="339" y="372"/>
                  </a:lnTo>
                  <a:lnTo>
                    <a:pt x="325" y="387"/>
                  </a:lnTo>
                  <a:lnTo>
                    <a:pt x="308" y="400"/>
                  </a:lnTo>
                  <a:lnTo>
                    <a:pt x="288" y="410"/>
                  </a:lnTo>
                  <a:lnTo>
                    <a:pt x="266" y="419"/>
                  </a:lnTo>
                  <a:lnTo>
                    <a:pt x="242" y="425"/>
                  </a:lnTo>
                  <a:lnTo>
                    <a:pt x="214" y="428"/>
                  </a:lnTo>
                  <a:lnTo>
                    <a:pt x="186" y="429"/>
                  </a:lnTo>
                  <a:lnTo>
                    <a:pt x="148" y="427"/>
                  </a:lnTo>
                  <a:lnTo>
                    <a:pt x="114" y="421"/>
                  </a:lnTo>
                  <a:lnTo>
                    <a:pt x="84" y="412"/>
                  </a:lnTo>
                  <a:lnTo>
                    <a:pt x="59" y="399"/>
                  </a:lnTo>
                  <a:lnTo>
                    <a:pt x="39" y="383"/>
                  </a:lnTo>
                  <a:lnTo>
                    <a:pt x="21" y="360"/>
                  </a:lnTo>
                  <a:lnTo>
                    <a:pt x="13" y="347"/>
                  </a:lnTo>
                  <a:lnTo>
                    <a:pt x="9" y="333"/>
                  </a:lnTo>
                  <a:lnTo>
                    <a:pt x="4" y="317"/>
                  </a:lnTo>
                  <a:lnTo>
                    <a:pt x="2" y="300"/>
                  </a:lnTo>
                  <a:lnTo>
                    <a:pt x="1" y="280"/>
                  </a:lnTo>
                  <a:lnTo>
                    <a:pt x="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" name="Freeform 20"/>
            <p:cNvSpPr>
              <a:spLocks noEditPoints="1"/>
            </p:cNvSpPr>
            <p:nvPr userDrawn="1"/>
          </p:nvSpPr>
          <p:spPr bwMode="auto">
            <a:xfrm>
              <a:off x="8307388" y="696913"/>
              <a:ext cx="155575" cy="168275"/>
            </a:xfrm>
            <a:custGeom>
              <a:avLst/>
              <a:gdLst>
                <a:gd name="T0" fmla="*/ 90 w 388"/>
                <a:gd name="T1" fmla="*/ 188 h 426"/>
                <a:gd name="T2" fmla="*/ 237 w 388"/>
                <a:gd name="T3" fmla="*/ 187 h 426"/>
                <a:gd name="T4" fmla="*/ 263 w 388"/>
                <a:gd name="T5" fmla="*/ 177 h 426"/>
                <a:gd name="T6" fmla="*/ 280 w 388"/>
                <a:gd name="T7" fmla="*/ 150 h 426"/>
                <a:gd name="T8" fmla="*/ 280 w 388"/>
                <a:gd name="T9" fmla="*/ 111 h 426"/>
                <a:gd name="T10" fmla="*/ 265 w 388"/>
                <a:gd name="T11" fmla="*/ 86 h 426"/>
                <a:gd name="T12" fmla="*/ 237 w 388"/>
                <a:gd name="T13" fmla="*/ 77 h 426"/>
                <a:gd name="T14" fmla="*/ 90 w 388"/>
                <a:gd name="T15" fmla="*/ 76 h 426"/>
                <a:gd name="T16" fmla="*/ 208 w 388"/>
                <a:gd name="T17" fmla="*/ 0 h 426"/>
                <a:gd name="T18" fmla="*/ 265 w 388"/>
                <a:gd name="T19" fmla="*/ 3 h 426"/>
                <a:gd name="T20" fmla="*/ 305 w 388"/>
                <a:gd name="T21" fmla="*/ 10 h 426"/>
                <a:gd name="T22" fmla="*/ 336 w 388"/>
                <a:gd name="T23" fmla="*/ 25 h 426"/>
                <a:gd name="T24" fmla="*/ 361 w 388"/>
                <a:gd name="T25" fmla="*/ 50 h 426"/>
                <a:gd name="T26" fmla="*/ 379 w 388"/>
                <a:gd name="T27" fmla="*/ 90 h 426"/>
                <a:gd name="T28" fmla="*/ 381 w 388"/>
                <a:gd name="T29" fmla="*/ 149 h 426"/>
                <a:gd name="T30" fmla="*/ 362 w 388"/>
                <a:gd name="T31" fmla="*/ 198 h 426"/>
                <a:gd name="T32" fmla="*/ 326 w 388"/>
                <a:gd name="T33" fmla="*/ 232 h 426"/>
                <a:gd name="T34" fmla="*/ 325 w 388"/>
                <a:gd name="T35" fmla="*/ 251 h 426"/>
                <a:gd name="T36" fmla="*/ 358 w 388"/>
                <a:gd name="T37" fmla="*/ 282 h 426"/>
                <a:gd name="T38" fmla="*/ 375 w 388"/>
                <a:gd name="T39" fmla="*/ 330 h 426"/>
                <a:gd name="T40" fmla="*/ 379 w 388"/>
                <a:gd name="T41" fmla="*/ 374 h 426"/>
                <a:gd name="T42" fmla="*/ 382 w 388"/>
                <a:gd name="T43" fmla="*/ 395 h 426"/>
                <a:gd name="T44" fmla="*/ 384 w 388"/>
                <a:gd name="T45" fmla="*/ 408 h 426"/>
                <a:gd name="T46" fmla="*/ 388 w 388"/>
                <a:gd name="T47" fmla="*/ 426 h 426"/>
                <a:gd name="T48" fmla="*/ 286 w 388"/>
                <a:gd name="T49" fmla="*/ 421 h 426"/>
                <a:gd name="T50" fmla="*/ 284 w 388"/>
                <a:gd name="T51" fmla="*/ 414 h 426"/>
                <a:gd name="T52" fmla="*/ 282 w 388"/>
                <a:gd name="T53" fmla="*/ 403 h 426"/>
                <a:gd name="T54" fmla="*/ 279 w 388"/>
                <a:gd name="T55" fmla="*/ 365 h 426"/>
                <a:gd name="T56" fmla="*/ 268 w 388"/>
                <a:gd name="T57" fmla="*/ 317 h 426"/>
                <a:gd name="T58" fmla="*/ 248 w 388"/>
                <a:gd name="T59" fmla="*/ 285 h 426"/>
                <a:gd name="T60" fmla="*/ 214 w 388"/>
                <a:gd name="T61" fmla="*/ 269 h 426"/>
                <a:gd name="T62" fmla="*/ 163 w 388"/>
                <a:gd name="T63" fmla="*/ 265 h 426"/>
                <a:gd name="T64" fmla="*/ 90 w 388"/>
                <a:gd name="T65" fmla="*/ 426 h 426"/>
                <a:gd name="T66" fmla="*/ 0 w 388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426">
                  <a:moveTo>
                    <a:pt x="90" y="76"/>
                  </a:moveTo>
                  <a:lnTo>
                    <a:pt x="90" y="188"/>
                  </a:lnTo>
                  <a:lnTo>
                    <a:pt x="217" y="188"/>
                  </a:lnTo>
                  <a:lnTo>
                    <a:pt x="237" y="187"/>
                  </a:lnTo>
                  <a:lnTo>
                    <a:pt x="252" y="184"/>
                  </a:lnTo>
                  <a:lnTo>
                    <a:pt x="263" y="177"/>
                  </a:lnTo>
                  <a:lnTo>
                    <a:pt x="274" y="166"/>
                  </a:lnTo>
                  <a:lnTo>
                    <a:pt x="280" y="150"/>
                  </a:lnTo>
                  <a:lnTo>
                    <a:pt x="282" y="130"/>
                  </a:lnTo>
                  <a:lnTo>
                    <a:pt x="280" y="111"/>
                  </a:lnTo>
                  <a:lnTo>
                    <a:pt x="274" y="97"/>
                  </a:lnTo>
                  <a:lnTo>
                    <a:pt x="265" y="86"/>
                  </a:lnTo>
                  <a:lnTo>
                    <a:pt x="251" y="80"/>
                  </a:lnTo>
                  <a:lnTo>
                    <a:pt x="237" y="77"/>
                  </a:lnTo>
                  <a:lnTo>
                    <a:pt x="217" y="76"/>
                  </a:lnTo>
                  <a:lnTo>
                    <a:pt x="90" y="76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38" y="1"/>
                  </a:lnTo>
                  <a:lnTo>
                    <a:pt x="265" y="3"/>
                  </a:lnTo>
                  <a:lnTo>
                    <a:pt x="286" y="6"/>
                  </a:lnTo>
                  <a:lnTo>
                    <a:pt x="305" y="10"/>
                  </a:lnTo>
                  <a:lnTo>
                    <a:pt x="321" y="17"/>
                  </a:lnTo>
                  <a:lnTo>
                    <a:pt x="336" y="25"/>
                  </a:lnTo>
                  <a:lnTo>
                    <a:pt x="349" y="36"/>
                  </a:lnTo>
                  <a:lnTo>
                    <a:pt x="361" y="50"/>
                  </a:lnTo>
                  <a:lnTo>
                    <a:pt x="370" y="65"/>
                  </a:lnTo>
                  <a:lnTo>
                    <a:pt x="379" y="90"/>
                  </a:lnTo>
                  <a:lnTo>
                    <a:pt x="383" y="119"/>
                  </a:lnTo>
                  <a:lnTo>
                    <a:pt x="381" y="149"/>
                  </a:lnTo>
                  <a:lnTo>
                    <a:pt x="373" y="176"/>
                  </a:lnTo>
                  <a:lnTo>
                    <a:pt x="362" y="198"/>
                  </a:lnTo>
                  <a:lnTo>
                    <a:pt x="347" y="216"/>
                  </a:lnTo>
                  <a:lnTo>
                    <a:pt x="326" y="232"/>
                  </a:lnTo>
                  <a:lnTo>
                    <a:pt x="302" y="243"/>
                  </a:lnTo>
                  <a:lnTo>
                    <a:pt x="325" y="251"/>
                  </a:lnTo>
                  <a:lnTo>
                    <a:pt x="343" y="265"/>
                  </a:lnTo>
                  <a:lnTo>
                    <a:pt x="358" y="282"/>
                  </a:lnTo>
                  <a:lnTo>
                    <a:pt x="369" y="304"/>
                  </a:lnTo>
                  <a:lnTo>
                    <a:pt x="375" y="330"/>
                  </a:lnTo>
                  <a:lnTo>
                    <a:pt x="378" y="361"/>
                  </a:lnTo>
                  <a:lnTo>
                    <a:pt x="379" y="374"/>
                  </a:lnTo>
                  <a:lnTo>
                    <a:pt x="381" y="386"/>
                  </a:lnTo>
                  <a:lnTo>
                    <a:pt x="382" y="395"/>
                  </a:lnTo>
                  <a:lnTo>
                    <a:pt x="383" y="403"/>
                  </a:lnTo>
                  <a:lnTo>
                    <a:pt x="384" y="408"/>
                  </a:lnTo>
                  <a:lnTo>
                    <a:pt x="385" y="415"/>
                  </a:lnTo>
                  <a:lnTo>
                    <a:pt x="388" y="426"/>
                  </a:lnTo>
                  <a:lnTo>
                    <a:pt x="288" y="426"/>
                  </a:lnTo>
                  <a:lnTo>
                    <a:pt x="286" y="421"/>
                  </a:lnTo>
                  <a:lnTo>
                    <a:pt x="285" y="417"/>
                  </a:lnTo>
                  <a:lnTo>
                    <a:pt x="284" y="414"/>
                  </a:lnTo>
                  <a:lnTo>
                    <a:pt x="283" y="409"/>
                  </a:lnTo>
                  <a:lnTo>
                    <a:pt x="282" y="403"/>
                  </a:lnTo>
                  <a:lnTo>
                    <a:pt x="280" y="383"/>
                  </a:lnTo>
                  <a:lnTo>
                    <a:pt x="279" y="365"/>
                  </a:lnTo>
                  <a:lnTo>
                    <a:pt x="274" y="339"/>
                  </a:lnTo>
                  <a:lnTo>
                    <a:pt x="268" y="317"/>
                  </a:lnTo>
                  <a:lnTo>
                    <a:pt x="260" y="300"/>
                  </a:lnTo>
                  <a:lnTo>
                    <a:pt x="248" y="285"/>
                  </a:lnTo>
                  <a:lnTo>
                    <a:pt x="233" y="276"/>
                  </a:lnTo>
                  <a:lnTo>
                    <a:pt x="214" y="269"/>
                  </a:lnTo>
                  <a:lnTo>
                    <a:pt x="191" y="266"/>
                  </a:lnTo>
                  <a:lnTo>
                    <a:pt x="163" y="265"/>
                  </a:lnTo>
                  <a:lnTo>
                    <a:pt x="90" y="265"/>
                  </a:lnTo>
                  <a:lnTo>
                    <a:pt x="9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" name="Freeform 21"/>
            <p:cNvSpPr>
              <a:spLocks noEditPoints="1"/>
            </p:cNvSpPr>
            <p:nvPr userDrawn="1"/>
          </p:nvSpPr>
          <p:spPr bwMode="auto">
            <a:xfrm>
              <a:off x="8477250" y="695325"/>
              <a:ext cx="166687" cy="171450"/>
            </a:xfrm>
            <a:custGeom>
              <a:avLst/>
              <a:gdLst>
                <a:gd name="T0" fmla="*/ 190 w 419"/>
                <a:gd name="T1" fmla="*/ 73 h 431"/>
                <a:gd name="T2" fmla="*/ 155 w 419"/>
                <a:gd name="T3" fmla="*/ 83 h 431"/>
                <a:gd name="T4" fmla="*/ 129 w 419"/>
                <a:gd name="T5" fmla="*/ 101 h 431"/>
                <a:gd name="T6" fmla="*/ 110 w 419"/>
                <a:gd name="T7" fmla="*/ 132 h 431"/>
                <a:gd name="T8" fmla="*/ 100 w 419"/>
                <a:gd name="T9" fmla="*/ 182 h 431"/>
                <a:gd name="T10" fmla="*/ 100 w 419"/>
                <a:gd name="T11" fmla="*/ 250 h 431"/>
                <a:gd name="T12" fmla="*/ 113 w 419"/>
                <a:gd name="T13" fmla="*/ 305 h 431"/>
                <a:gd name="T14" fmla="*/ 141 w 419"/>
                <a:gd name="T15" fmla="*/ 340 h 431"/>
                <a:gd name="T16" fmla="*/ 182 w 419"/>
                <a:gd name="T17" fmla="*/ 357 h 431"/>
                <a:gd name="T18" fmla="*/ 236 w 419"/>
                <a:gd name="T19" fmla="*/ 357 h 431"/>
                <a:gd name="T20" fmla="*/ 278 w 419"/>
                <a:gd name="T21" fmla="*/ 340 h 431"/>
                <a:gd name="T22" fmla="*/ 305 w 419"/>
                <a:gd name="T23" fmla="*/ 305 h 431"/>
                <a:gd name="T24" fmla="*/ 318 w 419"/>
                <a:gd name="T25" fmla="*/ 250 h 431"/>
                <a:gd name="T26" fmla="*/ 318 w 419"/>
                <a:gd name="T27" fmla="*/ 181 h 431"/>
                <a:gd name="T28" fmla="*/ 305 w 419"/>
                <a:gd name="T29" fmla="*/ 125 h 431"/>
                <a:gd name="T30" fmla="*/ 279 w 419"/>
                <a:gd name="T31" fmla="*/ 91 h 431"/>
                <a:gd name="T32" fmla="*/ 236 w 419"/>
                <a:gd name="T33" fmla="*/ 74 h 431"/>
                <a:gd name="T34" fmla="*/ 209 w 419"/>
                <a:gd name="T35" fmla="*/ 0 h 431"/>
                <a:gd name="T36" fmla="*/ 280 w 419"/>
                <a:gd name="T37" fmla="*/ 7 h 431"/>
                <a:gd name="T38" fmla="*/ 337 w 419"/>
                <a:gd name="T39" fmla="*/ 30 h 431"/>
                <a:gd name="T40" fmla="*/ 378 w 419"/>
                <a:gd name="T41" fmla="*/ 66 h 431"/>
                <a:gd name="T42" fmla="*/ 400 w 419"/>
                <a:gd name="T43" fmla="*/ 107 h 431"/>
                <a:gd name="T44" fmla="*/ 415 w 419"/>
                <a:gd name="T45" fmla="*/ 160 h 431"/>
                <a:gd name="T46" fmla="*/ 419 w 419"/>
                <a:gd name="T47" fmla="*/ 222 h 431"/>
                <a:gd name="T48" fmla="*/ 411 w 419"/>
                <a:gd name="T49" fmla="*/ 292 h 431"/>
                <a:gd name="T50" fmla="*/ 389 w 419"/>
                <a:gd name="T51" fmla="*/ 350 h 431"/>
                <a:gd name="T52" fmla="*/ 353 w 419"/>
                <a:gd name="T53" fmla="*/ 391 h 431"/>
                <a:gd name="T54" fmla="*/ 316 w 419"/>
                <a:gd name="T55" fmla="*/ 413 h 431"/>
                <a:gd name="T56" fmla="*/ 270 w 419"/>
                <a:gd name="T57" fmla="*/ 426 h 431"/>
                <a:gd name="T58" fmla="*/ 215 w 419"/>
                <a:gd name="T59" fmla="*/ 431 h 431"/>
                <a:gd name="T60" fmla="*/ 140 w 419"/>
                <a:gd name="T61" fmla="*/ 422 h 431"/>
                <a:gd name="T62" fmla="*/ 79 w 419"/>
                <a:gd name="T63" fmla="*/ 397 h 431"/>
                <a:gd name="T64" fmla="*/ 37 w 419"/>
                <a:gd name="T65" fmla="*/ 356 h 431"/>
                <a:gd name="T66" fmla="*/ 13 w 419"/>
                <a:gd name="T67" fmla="*/ 309 h 431"/>
                <a:gd name="T68" fmla="*/ 1 w 419"/>
                <a:gd name="T69" fmla="*/ 251 h 431"/>
                <a:gd name="T70" fmla="*/ 1 w 419"/>
                <a:gd name="T71" fmla="*/ 179 h 431"/>
                <a:gd name="T72" fmla="*/ 16 w 419"/>
                <a:gd name="T73" fmla="*/ 111 h 431"/>
                <a:gd name="T74" fmla="*/ 44 w 419"/>
                <a:gd name="T75" fmla="*/ 61 h 431"/>
                <a:gd name="T76" fmla="*/ 82 w 419"/>
                <a:gd name="T77" fmla="*/ 29 h 431"/>
                <a:gd name="T78" fmla="*/ 127 w 419"/>
                <a:gd name="T79" fmla="*/ 10 h 431"/>
                <a:gd name="T80" fmla="*/ 180 w 419"/>
                <a:gd name="T81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9" h="431">
                  <a:moveTo>
                    <a:pt x="210" y="72"/>
                  </a:moveTo>
                  <a:lnTo>
                    <a:pt x="190" y="73"/>
                  </a:lnTo>
                  <a:lnTo>
                    <a:pt x="171" y="76"/>
                  </a:lnTo>
                  <a:lnTo>
                    <a:pt x="155" y="83"/>
                  </a:lnTo>
                  <a:lnTo>
                    <a:pt x="141" y="91"/>
                  </a:lnTo>
                  <a:lnTo>
                    <a:pt x="129" y="101"/>
                  </a:lnTo>
                  <a:lnTo>
                    <a:pt x="119" y="114"/>
                  </a:lnTo>
                  <a:lnTo>
                    <a:pt x="110" y="132"/>
                  </a:lnTo>
                  <a:lnTo>
                    <a:pt x="104" y="155"/>
                  </a:lnTo>
                  <a:lnTo>
                    <a:pt x="100" y="182"/>
                  </a:lnTo>
                  <a:lnTo>
                    <a:pt x="99" y="215"/>
                  </a:lnTo>
                  <a:lnTo>
                    <a:pt x="100" y="250"/>
                  </a:lnTo>
                  <a:lnTo>
                    <a:pt x="106" y="280"/>
                  </a:lnTo>
                  <a:lnTo>
                    <a:pt x="113" y="305"/>
                  </a:lnTo>
                  <a:lnTo>
                    <a:pt x="125" y="325"/>
                  </a:lnTo>
                  <a:lnTo>
                    <a:pt x="141" y="340"/>
                  </a:lnTo>
                  <a:lnTo>
                    <a:pt x="159" y="351"/>
                  </a:lnTo>
                  <a:lnTo>
                    <a:pt x="182" y="357"/>
                  </a:lnTo>
                  <a:lnTo>
                    <a:pt x="210" y="360"/>
                  </a:lnTo>
                  <a:lnTo>
                    <a:pt x="236" y="357"/>
                  </a:lnTo>
                  <a:lnTo>
                    <a:pt x="259" y="351"/>
                  </a:lnTo>
                  <a:lnTo>
                    <a:pt x="278" y="340"/>
                  </a:lnTo>
                  <a:lnTo>
                    <a:pt x="293" y="325"/>
                  </a:lnTo>
                  <a:lnTo>
                    <a:pt x="305" y="305"/>
                  </a:lnTo>
                  <a:lnTo>
                    <a:pt x="313" y="280"/>
                  </a:lnTo>
                  <a:lnTo>
                    <a:pt x="318" y="250"/>
                  </a:lnTo>
                  <a:lnTo>
                    <a:pt x="319" y="216"/>
                  </a:lnTo>
                  <a:lnTo>
                    <a:pt x="318" y="181"/>
                  </a:lnTo>
                  <a:lnTo>
                    <a:pt x="313" y="150"/>
                  </a:lnTo>
                  <a:lnTo>
                    <a:pt x="305" y="125"/>
                  </a:lnTo>
                  <a:lnTo>
                    <a:pt x="293" y="106"/>
                  </a:lnTo>
                  <a:lnTo>
                    <a:pt x="279" y="91"/>
                  </a:lnTo>
                  <a:lnTo>
                    <a:pt x="259" y="80"/>
                  </a:lnTo>
                  <a:lnTo>
                    <a:pt x="236" y="74"/>
                  </a:lnTo>
                  <a:lnTo>
                    <a:pt x="210" y="72"/>
                  </a:lnTo>
                  <a:close/>
                  <a:moveTo>
                    <a:pt x="209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1" y="17"/>
                  </a:lnTo>
                  <a:lnTo>
                    <a:pt x="337" y="30"/>
                  </a:lnTo>
                  <a:lnTo>
                    <a:pt x="360" y="46"/>
                  </a:lnTo>
                  <a:lnTo>
                    <a:pt x="378" y="66"/>
                  </a:lnTo>
                  <a:lnTo>
                    <a:pt x="390" y="85"/>
                  </a:lnTo>
                  <a:lnTo>
                    <a:pt x="400" y="107"/>
                  </a:lnTo>
                  <a:lnTo>
                    <a:pt x="408" y="132"/>
                  </a:lnTo>
                  <a:lnTo>
                    <a:pt x="415" y="160"/>
                  </a:lnTo>
                  <a:lnTo>
                    <a:pt x="418" y="190"/>
                  </a:lnTo>
                  <a:lnTo>
                    <a:pt x="419" y="222"/>
                  </a:lnTo>
                  <a:lnTo>
                    <a:pt x="417" y="258"/>
                  </a:lnTo>
                  <a:lnTo>
                    <a:pt x="411" y="292"/>
                  </a:lnTo>
                  <a:lnTo>
                    <a:pt x="402" y="322"/>
                  </a:lnTo>
                  <a:lnTo>
                    <a:pt x="389" y="350"/>
                  </a:lnTo>
                  <a:lnTo>
                    <a:pt x="373" y="373"/>
                  </a:lnTo>
                  <a:lnTo>
                    <a:pt x="353" y="391"/>
                  </a:lnTo>
                  <a:lnTo>
                    <a:pt x="336" y="403"/>
                  </a:lnTo>
                  <a:lnTo>
                    <a:pt x="316" y="413"/>
                  </a:lnTo>
                  <a:lnTo>
                    <a:pt x="294" y="421"/>
                  </a:lnTo>
                  <a:lnTo>
                    <a:pt x="270" y="426"/>
                  </a:lnTo>
                  <a:lnTo>
                    <a:pt x="244" y="430"/>
                  </a:lnTo>
                  <a:lnTo>
                    <a:pt x="215" y="431"/>
                  </a:lnTo>
                  <a:lnTo>
                    <a:pt x="176" y="429"/>
                  </a:lnTo>
                  <a:lnTo>
                    <a:pt x="140" y="422"/>
                  </a:lnTo>
                  <a:lnTo>
                    <a:pt x="108" y="412"/>
                  </a:lnTo>
                  <a:lnTo>
                    <a:pt x="79" y="397"/>
                  </a:lnTo>
                  <a:lnTo>
                    <a:pt x="55" y="379"/>
                  </a:lnTo>
                  <a:lnTo>
                    <a:pt x="37" y="356"/>
                  </a:lnTo>
                  <a:lnTo>
                    <a:pt x="23" y="334"/>
                  </a:lnTo>
                  <a:lnTo>
                    <a:pt x="13" y="309"/>
                  </a:lnTo>
                  <a:lnTo>
                    <a:pt x="5" y="282"/>
                  </a:lnTo>
                  <a:lnTo>
                    <a:pt x="1" y="251"/>
                  </a:lnTo>
                  <a:lnTo>
                    <a:pt x="0" y="218"/>
                  </a:lnTo>
                  <a:lnTo>
                    <a:pt x="1" y="179"/>
                  </a:lnTo>
                  <a:lnTo>
                    <a:pt x="6" y="143"/>
                  </a:lnTo>
                  <a:lnTo>
                    <a:pt x="16" y="111"/>
                  </a:lnTo>
                  <a:lnTo>
                    <a:pt x="28" y="84"/>
                  </a:lnTo>
                  <a:lnTo>
                    <a:pt x="44" y="61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2" y="19"/>
                  </a:lnTo>
                  <a:lnTo>
                    <a:pt x="127" y="10"/>
                  </a:lnTo>
                  <a:lnTo>
                    <a:pt x="152" y="5"/>
                  </a:lnTo>
                  <a:lnTo>
                    <a:pt x="180" y="1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" name="Freeform 22"/>
            <p:cNvSpPr>
              <a:spLocks/>
            </p:cNvSpPr>
            <p:nvPr userDrawn="1"/>
          </p:nvSpPr>
          <p:spPr bwMode="auto">
            <a:xfrm>
              <a:off x="8666163" y="696913"/>
              <a:ext cx="147637" cy="168275"/>
            </a:xfrm>
            <a:custGeom>
              <a:avLst/>
              <a:gdLst>
                <a:gd name="T0" fmla="*/ 0 w 371"/>
                <a:gd name="T1" fmla="*/ 0 h 426"/>
                <a:gd name="T2" fmla="*/ 116 w 371"/>
                <a:gd name="T3" fmla="*/ 0 h 426"/>
                <a:gd name="T4" fmla="*/ 286 w 371"/>
                <a:gd name="T5" fmla="*/ 317 h 426"/>
                <a:gd name="T6" fmla="*/ 286 w 371"/>
                <a:gd name="T7" fmla="*/ 0 h 426"/>
                <a:gd name="T8" fmla="*/ 371 w 371"/>
                <a:gd name="T9" fmla="*/ 0 h 426"/>
                <a:gd name="T10" fmla="*/ 371 w 371"/>
                <a:gd name="T11" fmla="*/ 426 h 426"/>
                <a:gd name="T12" fmla="*/ 260 w 371"/>
                <a:gd name="T13" fmla="*/ 426 h 426"/>
                <a:gd name="T14" fmla="*/ 85 w 371"/>
                <a:gd name="T15" fmla="*/ 113 h 426"/>
                <a:gd name="T16" fmla="*/ 85 w 371"/>
                <a:gd name="T17" fmla="*/ 426 h 426"/>
                <a:gd name="T18" fmla="*/ 0 w 371"/>
                <a:gd name="T19" fmla="*/ 426 h 426"/>
                <a:gd name="T20" fmla="*/ 0 w 371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426">
                  <a:moveTo>
                    <a:pt x="0" y="0"/>
                  </a:moveTo>
                  <a:lnTo>
                    <a:pt x="116" y="0"/>
                  </a:lnTo>
                  <a:lnTo>
                    <a:pt x="286" y="317"/>
                  </a:lnTo>
                  <a:lnTo>
                    <a:pt x="286" y="0"/>
                  </a:lnTo>
                  <a:lnTo>
                    <a:pt x="371" y="0"/>
                  </a:lnTo>
                  <a:lnTo>
                    <a:pt x="371" y="426"/>
                  </a:lnTo>
                  <a:lnTo>
                    <a:pt x="260" y="426"/>
                  </a:lnTo>
                  <a:lnTo>
                    <a:pt x="85" y="113"/>
                  </a:lnTo>
                  <a:lnTo>
                    <a:pt x="85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" name="Freeform 23"/>
            <p:cNvSpPr>
              <a:spLocks/>
            </p:cNvSpPr>
            <p:nvPr userDrawn="1"/>
          </p:nvSpPr>
          <p:spPr bwMode="auto">
            <a:xfrm>
              <a:off x="7546975" y="307975"/>
              <a:ext cx="239712" cy="239712"/>
            </a:xfrm>
            <a:custGeom>
              <a:avLst/>
              <a:gdLst>
                <a:gd name="T0" fmla="*/ 604 w 604"/>
                <a:gd name="T1" fmla="*/ 0 h 603"/>
                <a:gd name="T2" fmla="*/ 604 w 604"/>
                <a:gd name="T3" fmla="*/ 23 h 603"/>
                <a:gd name="T4" fmla="*/ 604 w 604"/>
                <a:gd name="T5" fmla="*/ 51 h 603"/>
                <a:gd name="T6" fmla="*/ 604 w 604"/>
                <a:gd name="T7" fmla="*/ 79 h 603"/>
                <a:gd name="T8" fmla="*/ 604 w 604"/>
                <a:gd name="T9" fmla="*/ 108 h 603"/>
                <a:gd name="T10" fmla="*/ 604 w 604"/>
                <a:gd name="T11" fmla="*/ 135 h 603"/>
                <a:gd name="T12" fmla="*/ 604 w 604"/>
                <a:gd name="T13" fmla="*/ 159 h 603"/>
                <a:gd name="T14" fmla="*/ 604 w 604"/>
                <a:gd name="T15" fmla="*/ 178 h 603"/>
                <a:gd name="T16" fmla="*/ 604 w 604"/>
                <a:gd name="T17" fmla="*/ 189 h 603"/>
                <a:gd name="T18" fmla="*/ 600 w 604"/>
                <a:gd name="T19" fmla="*/ 212 h 603"/>
                <a:gd name="T20" fmla="*/ 591 w 604"/>
                <a:gd name="T21" fmla="*/ 234 h 603"/>
                <a:gd name="T22" fmla="*/ 576 w 604"/>
                <a:gd name="T23" fmla="*/ 253 h 603"/>
                <a:gd name="T24" fmla="*/ 558 w 604"/>
                <a:gd name="T25" fmla="*/ 272 h 603"/>
                <a:gd name="T26" fmla="*/ 535 w 604"/>
                <a:gd name="T27" fmla="*/ 291 h 603"/>
                <a:gd name="T28" fmla="*/ 507 w 604"/>
                <a:gd name="T29" fmla="*/ 308 h 603"/>
                <a:gd name="T30" fmla="*/ 478 w 604"/>
                <a:gd name="T31" fmla="*/ 325 h 603"/>
                <a:gd name="T32" fmla="*/ 445 w 604"/>
                <a:gd name="T33" fmla="*/ 341 h 603"/>
                <a:gd name="T34" fmla="*/ 410 w 604"/>
                <a:gd name="T35" fmla="*/ 357 h 603"/>
                <a:gd name="T36" fmla="*/ 373 w 604"/>
                <a:gd name="T37" fmla="*/ 373 h 603"/>
                <a:gd name="T38" fmla="*/ 335 w 604"/>
                <a:gd name="T39" fmla="*/ 388 h 603"/>
                <a:gd name="T40" fmla="*/ 302 w 604"/>
                <a:gd name="T41" fmla="*/ 402 h 603"/>
                <a:gd name="T42" fmla="*/ 265 w 604"/>
                <a:gd name="T43" fmla="*/ 417 h 603"/>
                <a:gd name="T44" fmla="*/ 228 w 604"/>
                <a:gd name="T45" fmla="*/ 434 h 603"/>
                <a:gd name="T46" fmla="*/ 190 w 604"/>
                <a:gd name="T47" fmla="*/ 452 h 603"/>
                <a:gd name="T48" fmla="*/ 153 w 604"/>
                <a:gd name="T49" fmla="*/ 472 h 603"/>
                <a:gd name="T50" fmla="*/ 116 w 604"/>
                <a:gd name="T51" fmla="*/ 494 h 603"/>
                <a:gd name="T52" fmla="*/ 83 w 604"/>
                <a:gd name="T53" fmla="*/ 517 h 603"/>
                <a:gd name="T54" fmla="*/ 51 w 604"/>
                <a:gd name="T55" fmla="*/ 544 h 603"/>
                <a:gd name="T56" fmla="*/ 23 w 604"/>
                <a:gd name="T57" fmla="*/ 572 h 603"/>
                <a:gd name="T58" fmla="*/ 0 w 604"/>
                <a:gd name="T59" fmla="*/ 603 h 603"/>
                <a:gd name="T60" fmla="*/ 20 w 604"/>
                <a:gd name="T61" fmla="*/ 544 h 603"/>
                <a:gd name="T62" fmla="*/ 40 w 604"/>
                <a:gd name="T63" fmla="*/ 482 h 603"/>
                <a:gd name="T64" fmla="*/ 61 w 604"/>
                <a:gd name="T65" fmla="*/ 421 h 603"/>
                <a:gd name="T66" fmla="*/ 79 w 604"/>
                <a:gd name="T67" fmla="*/ 362 h 603"/>
                <a:gd name="T68" fmla="*/ 90 w 604"/>
                <a:gd name="T69" fmla="*/ 336 h 603"/>
                <a:gd name="T70" fmla="*/ 106 w 604"/>
                <a:gd name="T71" fmla="*/ 313 h 603"/>
                <a:gd name="T72" fmla="*/ 124 w 604"/>
                <a:gd name="T73" fmla="*/ 292 h 603"/>
                <a:gd name="T74" fmla="*/ 147 w 604"/>
                <a:gd name="T75" fmla="*/ 272 h 603"/>
                <a:gd name="T76" fmla="*/ 175 w 604"/>
                <a:gd name="T77" fmla="*/ 253 h 603"/>
                <a:gd name="T78" fmla="*/ 205 w 604"/>
                <a:gd name="T79" fmla="*/ 236 h 603"/>
                <a:gd name="T80" fmla="*/ 240 w 604"/>
                <a:gd name="T81" fmla="*/ 218 h 603"/>
                <a:gd name="T82" fmla="*/ 277 w 604"/>
                <a:gd name="T83" fmla="*/ 202 h 603"/>
                <a:gd name="T84" fmla="*/ 319 w 604"/>
                <a:gd name="T85" fmla="*/ 184 h 603"/>
                <a:gd name="T86" fmla="*/ 354 w 604"/>
                <a:gd name="T87" fmla="*/ 170 h 603"/>
                <a:gd name="T88" fmla="*/ 390 w 604"/>
                <a:gd name="T89" fmla="*/ 156 h 603"/>
                <a:gd name="T90" fmla="*/ 424 w 604"/>
                <a:gd name="T91" fmla="*/ 143 h 603"/>
                <a:gd name="T92" fmla="*/ 457 w 604"/>
                <a:gd name="T93" fmla="*/ 129 h 603"/>
                <a:gd name="T94" fmla="*/ 489 w 604"/>
                <a:gd name="T95" fmla="*/ 113 h 603"/>
                <a:gd name="T96" fmla="*/ 517 w 604"/>
                <a:gd name="T97" fmla="*/ 98 h 603"/>
                <a:gd name="T98" fmla="*/ 542 w 604"/>
                <a:gd name="T99" fmla="*/ 81 h 603"/>
                <a:gd name="T100" fmla="*/ 564 w 604"/>
                <a:gd name="T101" fmla="*/ 64 h 603"/>
                <a:gd name="T102" fmla="*/ 583 w 604"/>
                <a:gd name="T103" fmla="*/ 44 h 603"/>
                <a:gd name="T104" fmla="*/ 595 w 604"/>
                <a:gd name="T105" fmla="*/ 23 h 603"/>
                <a:gd name="T106" fmla="*/ 604 w 604"/>
                <a:gd name="T10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4" h="603">
                  <a:moveTo>
                    <a:pt x="604" y="0"/>
                  </a:moveTo>
                  <a:lnTo>
                    <a:pt x="604" y="23"/>
                  </a:lnTo>
                  <a:lnTo>
                    <a:pt x="604" y="51"/>
                  </a:lnTo>
                  <a:lnTo>
                    <a:pt x="604" y="79"/>
                  </a:lnTo>
                  <a:lnTo>
                    <a:pt x="604" y="108"/>
                  </a:lnTo>
                  <a:lnTo>
                    <a:pt x="604" y="135"/>
                  </a:lnTo>
                  <a:lnTo>
                    <a:pt x="604" y="159"/>
                  </a:lnTo>
                  <a:lnTo>
                    <a:pt x="604" y="178"/>
                  </a:lnTo>
                  <a:lnTo>
                    <a:pt x="604" y="189"/>
                  </a:lnTo>
                  <a:lnTo>
                    <a:pt x="600" y="212"/>
                  </a:lnTo>
                  <a:lnTo>
                    <a:pt x="591" y="234"/>
                  </a:lnTo>
                  <a:lnTo>
                    <a:pt x="576" y="253"/>
                  </a:lnTo>
                  <a:lnTo>
                    <a:pt x="558" y="272"/>
                  </a:lnTo>
                  <a:lnTo>
                    <a:pt x="535" y="291"/>
                  </a:lnTo>
                  <a:lnTo>
                    <a:pt x="507" y="308"/>
                  </a:lnTo>
                  <a:lnTo>
                    <a:pt x="478" y="325"/>
                  </a:lnTo>
                  <a:lnTo>
                    <a:pt x="445" y="341"/>
                  </a:lnTo>
                  <a:lnTo>
                    <a:pt x="410" y="357"/>
                  </a:lnTo>
                  <a:lnTo>
                    <a:pt x="373" y="373"/>
                  </a:lnTo>
                  <a:lnTo>
                    <a:pt x="335" y="388"/>
                  </a:lnTo>
                  <a:lnTo>
                    <a:pt x="302" y="402"/>
                  </a:lnTo>
                  <a:lnTo>
                    <a:pt x="265" y="417"/>
                  </a:lnTo>
                  <a:lnTo>
                    <a:pt x="228" y="434"/>
                  </a:lnTo>
                  <a:lnTo>
                    <a:pt x="190" y="452"/>
                  </a:lnTo>
                  <a:lnTo>
                    <a:pt x="153" y="472"/>
                  </a:lnTo>
                  <a:lnTo>
                    <a:pt x="116" y="494"/>
                  </a:lnTo>
                  <a:lnTo>
                    <a:pt x="83" y="517"/>
                  </a:lnTo>
                  <a:lnTo>
                    <a:pt x="51" y="544"/>
                  </a:lnTo>
                  <a:lnTo>
                    <a:pt x="23" y="572"/>
                  </a:lnTo>
                  <a:lnTo>
                    <a:pt x="0" y="603"/>
                  </a:lnTo>
                  <a:lnTo>
                    <a:pt x="20" y="544"/>
                  </a:lnTo>
                  <a:lnTo>
                    <a:pt x="40" y="482"/>
                  </a:lnTo>
                  <a:lnTo>
                    <a:pt x="61" y="421"/>
                  </a:lnTo>
                  <a:lnTo>
                    <a:pt x="79" y="362"/>
                  </a:lnTo>
                  <a:lnTo>
                    <a:pt x="90" y="336"/>
                  </a:lnTo>
                  <a:lnTo>
                    <a:pt x="106" y="313"/>
                  </a:lnTo>
                  <a:lnTo>
                    <a:pt x="124" y="292"/>
                  </a:lnTo>
                  <a:lnTo>
                    <a:pt x="147" y="272"/>
                  </a:lnTo>
                  <a:lnTo>
                    <a:pt x="175" y="253"/>
                  </a:lnTo>
                  <a:lnTo>
                    <a:pt x="205" y="236"/>
                  </a:lnTo>
                  <a:lnTo>
                    <a:pt x="240" y="218"/>
                  </a:lnTo>
                  <a:lnTo>
                    <a:pt x="277" y="202"/>
                  </a:lnTo>
                  <a:lnTo>
                    <a:pt x="319" y="184"/>
                  </a:lnTo>
                  <a:lnTo>
                    <a:pt x="354" y="170"/>
                  </a:lnTo>
                  <a:lnTo>
                    <a:pt x="390" y="156"/>
                  </a:lnTo>
                  <a:lnTo>
                    <a:pt x="424" y="143"/>
                  </a:lnTo>
                  <a:lnTo>
                    <a:pt x="457" y="129"/>
                  </a:lnTo>
                  <a:lnTo>
                    <a:pt x="489" y="113"/>
                  </a:lnTo>
                  <a:lnTo>
                    <a:pt x="517" y="98"/>
                  </a:lnTo>
                  <a:lnTo>
                    <a:pt x="542" y="81"/>
                  </a:lnTo>
                  <a:lnTo>
                    <a:pt x="564" y="64"/>
                  </a:lnTo>
                  <a:lnTo>
                    <a:pt x="583" y="44"/>
                  </a:lnTo>
                  <a:lnTo>
                    <a:pt x="595" y="23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" name="Freeform 24"/>
            <p:cNvSpPr>
              <a:spLocks/>
            </p:cNvSpPr>
            <p:nvPr userDrawn="1"/>
          </p:nvSpPr>
          <p:spPr bwMode="auto">
            <a:xfrm>
              <a:off x="7380288" y="484188"/>
              <a:ext cx="252412" cy="149225"/>
            </a:xfrm>
            <a:custGeom>
              <a:avLst/>
              <a:gdLst>
                <a:gd name="T0" fmla="*/ 234 w 637"/>
                <a:gd name="T1" fmla="*/ 0 h 378"/>
                <a:gd name="T2" fmla="*/ 258 w 637"/>
                <a:gd name="T3" fmla="*/ 0 h 378"/>
                <a:gd name="T4" fmla="*/ 279 w 637"/>
                <a:gd name="T5" fmla="*/ 5 h 378"/>
                <a:gd name="T6" fmla="*/ 299 w 637"/>
                <a:gd name="T7" fmla="*/ 16 h 378"/>
                <a:gd name="T8" fmla="*/ 318 w 637"/>
                <a:gd name="T9" fmla="*/ 31 h 378"/>
                <a:gd name="T10" fmla="*/ 335 w 637"/>
                <a:gd name="T11" fmla="*/ 48 h 378"/>
                <a:gd name="T12" fmla="*/ 351 w 637"/>
                <a:gd name="T13" fmla="*/ 70 h 378"/>
                <a:gd name="T14" fmla="*/ 367 w 637"/>
                <a:gd name="T15" fmla="*/ 93 h 378"/>
                <a:gd name="T16" fmla="*/ 383 w 637"/>
                <a:gd name="T17" fmla="*/ 119 h 378"/>
                <a:gd name="T18" fmla="*/ 399 w 637"/>
                <a:gd name="T19" fmla="*/ 147 h 378"/>
                <a:gd name="T20" fmla="*/ 415 w 637"/>
                <a:gd name="T21" fmla="*/ 175 h 378"/>
                <a:gd name="T22" fmla="*/ 432 w 637"/>
                <a:gd name="T23" fmla="*/ 206 h 378"/>
                <a:gd name="T24" fmla="*/ 451 w 637"/>
                <a:gd name="T25" fmla="*/ 236 h 378"/>
                <a:gd name="T26" fmla="*/ 472 w 637"/>
                <a:gd name="T27" fmla="*/ 264 h 378"/>
                <a:gd name="T28" fmla="*/ 493 w 637"/>
                <a:gd name="T29" fmla="*/ 290 h 378"/>
                <a:gd name="T30" fmla="*/ 517 w 637"/>
                <a:gd name="T31" fmla="*/ 315 h 378"/>
                <a:gd name="T32" fmla="*/ 543 w 637"/>
                <a:gd name="T33" fmla="*/ 336 h 378"/>
                <a:gd name="T34" fmla="*/ 572 w 637"/>
                <a:gd name="T35" fmla="*/ 354 h 378"/>
                <a:gd name="T36" fmla="*/ 603 w 637"/>
                <a:gd name="T37" fmla="*/ 368 h 378"/>
                <a:gd name="T38" fmla="*/ 637 w 637"/>
                <a:gd name="T39" fmla="*/ 378 h 378"/>
                <a:gd name="T40" fmla="*/ 588 w 637"/>
                <a:gd name="T41" fmla="*/ 378 h 378"/>
                <a:gd name="T42" fmla="*/ 546 w 637"/>
                <a:gd name="T43" fmla="*/ 378 h 378"/>
                <a:gd name="T44" fmla="*/ 509 w 637"/>
                <a:gd name="T45" fmla="*/ 378 h 378"/>
                <a:gd name="T46" fmla="*/ 477 w 637"/>
                <a:gd name="T47" fmla="*/ 378 h 378"/>
                <a:gd name="T48" fmla="*/ 448 w 637"/>
                <a:gd name="T49" fmla="*/ 378 h 378"/>
                <a:gd name="T50" fmla="*/ 420 w 637"/>
                <a:gd name="T51" fmla="*/ 378 h 378"/>
                <a:gd name="T52" fmla="*/ 392 w 637"/>
                <a:gd name="T53" fmla="*/ 378 h 378"/>
                <a:gd name="T54" fmla="*/ 363 w 637"/>
                <a:gd name="T55" fmla="*/ 378 h 378"/>
                <a:gd name="T56" fmla="*/ 333 w 637"/>
                <a:gd name="T57" fmla="*/ 378 h 378"/>
                <a:gd name="T58" fmla="*/ 303 w 637"/>
                <a:gd name="T59" fmla="*/ 376 h 378"/>
                <a:gd name="T60" fmla="*/ 278 w 637"/>
                <a:gd name="T61" fmla="*/ 369 h 378"/>
                <a:gd name="T62" fmla="*/ 255 w 637"/>
                <a:gd name="T63" fmla="*/ 359 h 378"/>
                <a:gd name="T64" fmla="*/ 235 w 637"/>
                <a:gd name="T65" fmla="*/ 346 h 378"/>
                <a:gd name="T66" fmla="*/ 217 w 637"/>
                <a:gd name="T67" fmla="*/ 330 h 378"/>
                <a:gd name="T68" fmla="*/ 200 w 637"/>
                <a:gd name="T69" fmla="*/ 311 h 378"/>
                <a:gd name="T70" fmla="*/ 186 w 637"/>
                <a:gd name="T71" fmla="*/ 289 h 378"/>
                <a:gd name="T72" fmla="*/ 172 w 637"/>
                <a:gd name="T73" fmla="*/ 266 h 378"/>
                <a:gd name="T74" fmla="*/ 159 w 637"/>
                <a:gd name="T75" fmla="*/ 240 h 378"/>
                <a:gd name="T76" fmla="*/ 145 w 637"/>
                <a:gd name="T77" fmla="*/ 213 h 378"/>
                <a:gd name="T78" fmla="*/ 131 w 637"/>
                <a:gd name="T79" fmla="*/ 185 h 378"/>
                <a:gd name="T80" fmla="*/ 119 w 637"/>
                <a:gd name="T81" fmla="*/ 158 h 378"/>
                <a:gd name="T82" fmla="*/ 106 w 637"/>
                <a:gd name="T83" fmla="*/ 131 h 378"/>
                <a:gd name="T84" fmla="*/ 93 w 637"/>
                <a:gd name="T85" fmla="*/ 106 h 378"/>
                <a:gd name="T86" fmla="*/ 80 w 637"/>
                <a:gd name="T87" fmla="*/ 84 h 378"/>
                <a:gd name="T88" fmla="*/ 67 w 637"/>
                <a:gd name="T89" fmla="*/ 65 h 378"/>
                <a:gd name="T90" fmla="*/ 51 w 637"/>
                <a:gd name="T91" fmla="*/ 48 h 378"/>
                <a:gd name="T92" fmla="*/ 36 w 637"/>
                <a:gd name="T93" fmla="*/ 35 h 378"/>
                <a:gd name="T94" fmla="*/ 19 w 637"/>
                <a:gd name="T95" fmla="*/ 27 h 378"/>
                <a:gd name="T96" fmla="*/ 0 w 637"/>
                <a:gd name="T97" fmla="*/ 25 h 378"/>
                <a:gd name="T98" fmla="*/ 32 w 637"/>
                <a:gd name="T99" fmla="*/ 22 h 378"/>
                <a:gd name="T100" fmla="*/ 64 w 637"/>
                <a:gd name="T101" fmla="*/ 18 h 378"/>
                <a:gd name="T102" fmla="*/ 96 w 637"/>
                <a:gd name="T103" fmla="*/ 14 h 378"/>
                <a:gd name="T104" fmla="*/ 127 w 637"/>
                <a:gd name="T105" fmla="*/ 11 h 378"/>
                <a:gd name="T106" fmla="*/ 157 w 637"/>
                <a:gd name="T107" fmla="*/ 9 h 378"/>
                <a:gd name="T108" fmla="*/ 183 w 637"/>
                <a:gd name="T109" fmla="*/ 5 h 378"/>
                <a:gd name="T110" fmla="*/ 206 w 637"/>
                <a:gd name="T111" fmla="*/ 3 h 378"/>
                <a:gd name="T112" fmla="*/ 223 w 637"/>
                <a:gd name="T113" fmla="*/ 1 h 378"/>
                <a:gd name="T114" fmla="*/ 234 w 637"/>
                <a:gd name="T1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378">
                  <a:moveTo>
                    <a:pt x="234" y="0"/>
                  </a:moveTo>
                  <a:lnTo>
                    <a:pt x="258" y="0"/>
                  </a:lnTo>
                  <a:lnTo>
                    <a:pt x="279" y="5"/>
                  </a:lnTo>
                  <a:lnTo>
                    <a:pt x="299" y="16"/>
                  </a:lnTo>
                  <a:lnTo>
                    <a:pt x="318" y="31"/>
                  </a:lnTo>
                  <a:lnTo>
                    <a:pt x="335" y="48"/>
                  </a:lnTo>
                  <a:lnTo>
                    <a:pt x="351" y="70"/>
                  </a:lnTo>
                  <a:lnTo>
                    <a:pt x="367" y="93"/>
                  </a:lnTo>
                  <a:lnTo>
                    <a:pt x="383" y="119"/>
                  </a:lnTo>
                  <a:lnTo>
                    <a:pt x="399" y="147"/>
                  </a:lnTo>
                  <a:lnTo>
                    <a:pt x="415" y="175"/>
                  </a:lnTo>
                  <a:lnTo>
                    <a:pt x="432" y="206"/>
                  </a:lnTo>
                  <a:lnTo>
                    <a:pt x="451" y="236"/>
                  </a:lnTo>
                  <a:lnTo>
                    <a:pt x="472" y="264"/>
                  </a:lnTo>
                  <a:lnTo>
                    <a:pt x="493" y="290"/>
                  </a:lnTo>
                  <a:lnTo>
                    <a:pt x="517" y="315"/>
                  </a:lnTo>
                  <a:lnTo>
                    <a:pt x="543" y="336"/>
                  </a:lnTo>
                  <a:lnTo>
                    <a:pt x="572" y="354"/>
                  </a:lnTo>
                  <a:lnTo>
                    <a:pt x="603" y="368"/>
                  </a:lnTo>
                  <a:lnTo>
                    <a:pt x="637" y="378"/>
                  </a:lnTo>
                  <a:lnTo>
                    <a:pt x="588" y="378"/>
                  </a:lnTo>
                  <a:lnTo>
                    <a:pt x="546" y="378"/>
                  </a:lnTo>
                  <a:lnTo>
                    <a:pt x="509" y="378"/>
                  </a:lnTo>
                  <a:lnTo>
                    <a:pt x="477" y="378"/>
                  </a:lnTo>
                  <a:lnTo>
                    <a:pt x="448" y="378"/>
                  </a:lnTo>
                  <a:lnTo>
                    <a:pt x="420" y="378"/>
                  </a:lnTo>
                  <a:lnTo>
                    <a:pt x="392" y="378"/>
                  </a:lnTo>
                  <a:lnTo>
                    <a:pt x="363" y="378"/>
                  </a:lnTo>
                  <a:lnTo>
                    <a:pt x="333" y="378"/>
                  </a:lnTo>
                  <a:lnTo>
                    <a:pt x="303" y="376"/>
                  </a:lnTo>
                  <a:lnTo>
                    <a:pt x="278" y="369"/>
                  </a:lnTo>
                  <a:lnTo>
                    <a:pt x="255" y="359"/>
                  </a:lnTo>
                  <a:lnTo>
                    <a:pt x="235" y="346"/>
                  </a:lnTo>
                  <a:lnTo>
                    <a:pt x="217" y="330"/>
                  </a:lnTo>
                  <a:lnTo>
                    <a:pt x="200" y="311"/>
                  </a:lnTo>
                  <a:lnTo>
                    <a:pt x="186" y="289"/>
                  </a:lnTo>
                  <a:lnTo>
                    <a:pt x="172" y="266"/>
                  </a:lnTo>
                  <a:lnTo>
                    <a:pt x="159" y="240"/>
                  </a:lnTo>
                  <a:lnTo>
                    <a:pt x="145" y="213"/>
                  </a:lnTo>
                  <a:lnTo>
                    <a:pt x="131" y="185"/>
                  </a:lnTo>
                  <a:lnTo>
                    <a:pt x="119" y="158"/>
                  </a:lnTo>
                  <a:lnTo>
                    <a:pt x="106" y="131"/>
                  </a:lnTo>
                  <a:lnTo>
                    <a:pt x="93" y="106"/>
                  </a:lnTo>
                  <a:lnTo>
                    <a:pt x="80" y="84"/>
                  </a:lnTo>
                  <a:lnTo>
                    <a:pt x="67" y="65"/>
                  </a:lnTo>
                  <a:lnTo>
                    <a:pt x="51" y="48"/>
                  </a:lnTo>
                  <a:lnTo>
                    <a:pt x="36" y="35"/>
                  </a:lnTo>
                  <a:lnTo>
                    <a:pt x="19" y="27"/>
                  </a:lnTo>
                  <a:lnTo>
                    <a:pt x="0" y="25"/>
                  </a:lnTo>
                  <a:lnTo>
                    <a:pt x="32" y="22"/>
                  </a:lnTo>
                  <a:lnTo>
                    <a:pt x="64" y="18"/>
                  </a:lnTo>
                  <a:lnTo>
                    <a:pt x="96" y="14"/>
                  </a:lnTo>
                  <a:lnTo>
                    <a:pt x="127" y="11"/>
                  </a:lnTo>
                  <a:lnTo>
                    <a:pt x="157" y="9"/>
                  </a:lnTo>
                  <a:lnTo>
                    <a:pt x="183" y="5"/>
                  </a:lnTo>
                  <a:lnTo>
                    <a:pt x="206" y="3"/>
                  </a:lnTo>
                  <a:lnTo>
                    <a:pt x="223" y="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" name="Freeform 25"/>
            <p:cNvSpPr>
              <a:spLocks/>
            </p:cNvSpPr>
            <p:nvPr userDrawn="1"/>
          </p:nvSpPr>
          <p:spPr bwMode="auto">
            <a:xfrm>
              <a:off x="7437438" y="555625"/>
              <a:ext cx="349250" cy="328612"/>
            </a:xfrm>
            <a:custGeom>
              <a:avLst/>
              <a:gdLst>
                <a:gd name="T0" fmla="*/ 878 w 879"/>
                <a:gd name="T1" fmla="*/ 28 h 829"/>
                <a:gd name="T2" fmla="*/ 878 w 879"/>
                <a:gd name="T3" fmla="*/ 94 h 829"/>
                <a:gd name="T4" fmla="*/ 878 w 879"/>
                <a:gd name="T5" fmla="*/ 164 h 829"/>
                <a:gd name="T6" fmla="*/ 879 w 879"/>
                <a:gd name="T7" fmla="*/ 229 h 829"/>
                <a:gd name="T8" fmla="*/ 878 w 879"/>
                <a:gd name="T9" fmla="*/ 277 h 829"/>
                <a:gd name="T10" fmla="*/ 875 w 879"/>
                <a:gd name="T11" fmla="*/ 318 h 829"/>
                <a:gd name="T12" fmla="*/ 854 w 879"/>
                <a:gd name="T13" fmla="*/ 368 h 829"/>
                <a:gd name="T14" fmla="*/ 813 w 879"/>
                <a:gd name="T15" fmla="*/ 410 h 829"/>
                <a:gd name="T16" fmla="*/ 757 w 879"/>
                <a:gd name="T17" fmla="*/ 449 h 829"/>
                <a:gd name="T18" fmla="*/ 691 w 879"/>
                <a:gd name="T19" fmla="*/ 482 h 829"/>
                <a:gd name="T20" fmla="*/ 617 w 879"/>
                <a:gd name="T21" fmla="*/ 513 h 829"/>
                <a:gd name="T22" fmla="*/ 539 w 879"/>
                <a:gd name="T23" fmla="*/ 542 h 829"/>
                <a:gd name="T24" fmla="*/ 457 w 879"/>
                <a:gd name="T25" fmla="*/ 572 h 829"/>
                <a:gd name="T26" fmla="*/ 368 w 879"/>
                <a:gd name="T27" fmla="*/ 602 h 829"/>
                <a:gd name="T28" fmla="*/ 280 w 879"/>
                <a:gd name="T29" fmla="*/ 635 h 829"/>
                <a:gd name="T30" fmla="*/ 196 w 879"/>
                <a:gd name="T31" fmla="*/ 673 h 829"/>
                <a:gd name="T32" fmla="*/ 118 w 879"/>
                <a:gd name="T33" fmla="*/ 716 h 829"/>
                <a:gd name="T34" fmla="*/ 51 w 879"/>
                <a:gd name="T35" fmla="*/ 768 h 829"/>
                <a:gd name="T36" fmla="*/ 0 w 879"/>
                <a:gd name="T37" fmla="*/ 829 h 829"/>
                <a:gd name="T38" fmla="*/ 84 w 879"/>
                <a:gd name="T39" fmla="*/ 570 h 829"/>
                <a:gd name="T40" fmla="*/ 137 w 879"/>
                <a:gd name="T41" fmla="*/ 409 h 829"/>
                <a:gd name="T42" fmla="*/ 176 w 879"/>
                <a:gd name="T43" fmla="*/ 355 h 829"/>
                <a:gd name="T44" fmla="*/ 228 w 879"/>
                <a:gd name="T45" fmla="*/ 312 h 829"/>
                <a:gd name="T46" fmla="*/ 294 w 879"/>
                <a:gd name="T47" fmla="*/ 277 h 829"/>
                <a:gd name="T48" fmla="*/ 370 w 879"/>
                <a:gd name="T49" fmla="*/ 248 h 829"/>
                <a:gd name="T50" fmla="*/ 454 w 879"/>
                <a:gd name="T51" fmla="*/ 222 h 829"/>
                <a:gd name="T52" fmla="*/ 543 w 879"/>
                <a:gd name="T53" fmla="*/ 197 h 829"/>
                <a:gd name="T54" fmla="*/ 642 w 879"/>
                <a:gd name="T55" fmla="*/ 167 h 829"/>
                <a:gd name="T56" fmla="*/ 725 w 879"/>
                <a:gd name="T57" fmla="*/ 139 h 829"/>
                <a:gd name="T58" fmla="*/ 791 w 879"/>
                <a:gd name="T59" fmla="*/ 108 h 829"/>
                <a:gd name="T60" fmla="*/ 839 w 879"/>
                <a:gd name="T61" fmla="*/ 72 h 829"/>
                <a:gd name="T62" fmla="*/ 870 w 879"/>
                <a:gd name="T63" fmla="*/ 2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9" h="829">
                  <a:moveTo>
                    <a:pt x="878" y="0"/>
                  </a:moveTo>
                  <a:lnTo>
                    <a:pt x="878" y="28"/>
                  </a:lnTo>
                  <a:lnTo>
                    <a:pt x="878" y="60"/>
                  </a:lnTo>
                  <a:lnTo>
                    <a:pt x="878" y="94"/>
                  </a:lnTo>
                  <a:lnTo>
                    <a:pt x="878" y="129"/>
                  </a:lnTo>
                  <a:lnTo>
                    <a:pt x="878" y="164"/>
                  </a:lnTo>
                  <a:lnTo>
                    <a:pt x="879" y="198"/>
                  </a:lnTo>
                  <a:lnTo>
                    <a:pt x="879" y="229"/>
                  </a:lnTo>
                  <a:lnTo>
                    <a:pt x="878" y="256"/>
                  </a:lnTo>
                  <a:lnTo>
                    <a:pt x="878" y="277"/>
                  </a:lnTo>
                  <a:lnTo>
                    <a:pt x="878" y="291"/>
                  </a:lnTo>
                  <a:lnTo>
                    <a:pt x="875" y="318"/>
                  </a:lnTo>
                  <a:lnTo>
                    <a:pt x="867" y="344"/>
                  </a:lnTo>
                  <a:lnTo>
                    <a:pt x="854" y="368"/>
                  </a:lnTo>
                  <a:lnTo>
                    <a:pt x="835" y="390"/>
                  </a:lnTo>
                  <a:lnTo>
                    <a:pt x="813" y="410"/>
                  </a:lnTo>
                  <a:lnTo>
                    <a:pt x="787" y="430"/>
                  </a:lnTo>
                  <a:lnTo>
                    <a:pt x="757" y="449"/>
                  </a:lnTo>
                  <a:lnTo>
                    <a:pt x="725" y="465"/>
                  </a:lnTo>
                  <a:lnTo>
                    <a:pt x="691" y="482"/>
                  </a:lnTo>
                  <a:lnTo>
                    <a:pt x="654" y="498"/>
                  </a:lnTo>
                  <a:lnTo>
                    <a:pt x="617" y="513"/>
                  </a:lnTo>
                  <a:lnTo>
                    <a:pt x="579" y="528"/>
                  </a:lnTo>
                  <a:lnTo>
                    <a:pt x="539" y="542"/>
                  </a:lnTo>
                  <a:lnTo>
                    <a:pt x="500" y="556"/>
                  </a:lnTo>
                  <a:lnTo>
                    <a:pt x="457" y="572"/>
                  </a:lnTo>
                  <a:lnTo>
                    <a:pt x="413" y="587"/>
                  </a:lnTo>
                  <a:lnTo>
                    <a:pt x="368" y="602"/>
                  </a:lnTo>
                  <a:lnTo>
                    <a:pt x="325" y="619"/>
                  </a:lnTo>
                  <a:lnTo>
                    <a:pt x="280" y="635"/>
                  </a:lnTo>
                  <a:lnTo>
                    <a:pt x="237" y="654"/>
                  </a:lnTo>
                  <a:lnTo>
                    <a:pt x="196" y="673"/>
                  </a:lnTo>
                  <a:lnTo>
                    <a:pt x="155" y="694"/>
                  </a:lnTo>
                  <a:lnTo>
                    <a:pt x="118" y="716"/>
                  </a:lnTo>
                  <a:lnTo>
                    <a:pt x="83" y="741"/>
                  </a:lnTo>
                  <a:lnTo>
                    <a:pt x="51" y="768"/>
                  </a:lnTo>
                  <a:lnTo>
                    <a:pt x="24" y="797"/>
                  </a:lnTo>
                  <a:lnTo>
                    <a:pt x="0" y="829"/>
                  </a:lnTo>
                  <a:lnTo>
                    <a:pt x="42" y="700"/>
                  </a:lnTo>
                  <a:lnTo>
                    <a:pt x="84" y="570"/>
                  </a:lnTo>
                  <a:lnTo>
                    <a:pt x="125" y="441"/>
                  </a:lnTo>
                  <a:lnTo>
                    <a:pt x="137" y="409"/>
                  </a:lnTo>
                  <a:lnTo>
                    <a:pt x="155" y="380"/>
                  </a:lnTo>
                  <a:lnTo>
                    <a:pt x="176" y="355"/>
                  </a:lnTo>
                  <a:lnTo>
                    <a:pt x="200" y="332"/>
                  </a:lnTo>
                  <a:lnTo>
                    <a:pt x="228" y="312"/>
                  </a:lnTo>
                  <a:lnTo>
                    <a:pt x="260" y="293"/>
                  </a:lnTo>
                  <a:lnTo>
                    <a:pt x="294" y="277"/>
                  </a:lnTo>
                  <a:lnTo>
                    <a:pt x="330" y="263"/>
                  </a:lnTo>
                  <a:lnTo>
                    <a:pt x="370" y="248"/>
                  </a:lnTo>
                  <a:lnTo>
                    <a:pt x="410" y="235"/>
                  </a:lnTo>
                  <a:lnTo>
                    <a:pt x="454" y="222"/>
                  </a:lnTo>
                  <a:lnTo>
                    <a:pt x="498" y="210"/>
                  </a:lnTo>
                  <a:lnTo>
                    <a:pt x="543" y="197"/>
                  </a:lnTo>
                  <a:lnTo>
                    <a:pt x="595" y="182"/>
                  </a:lnTo>
                  <a:lnTo>
                    <a:pt x="642" y="167"/>
                  </a:lnTo>
                  <a:lnTo>
                    <a:pt x="686" y="153"/>
                  </a:lnTo>
                  <a:lnTo>
                    <a:pt x="725" y="139"/>
                  </a:lnTo>
                  <a:lnTo>
                    <a:pt x="760" y="125"/>
                  </a:lnTo>
                  <a:lnTo>
                    <a:pt x="791" y="108"/>
                  </a:lnTo>
                  <a:lnTo>
                    <a:pt x="817" y="92"/>
                  </a:lnTo>
                  <a:lnTo>
                    <a:pt x="839" y="72"/>
                  </a:lnTo>
                  <a:lnTo>
                    <a:pt x="857" y="51"/>
                  </a:lnTo>
                  <a:lnTo>
                    <a:pt x="870" y="2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" name="Freeform 26"/>
            <p:cNvSpPr>
              <a:spLocks/>
            </p:cNvSpPr>
            <p:nvPr userDrawn="1"/>
          </p:nvSpPr>
          <p:spPr bwMode="auto">
            <a:xfrm>
              <a:off x="7694613" y="447675"/>
              <a:ext cx="366712" cy="185737"/>
            </a:xfrm>
            <a:custGeom>
              <a:avLst/>
              <a:gdLst>
                <a:gd name="T0" fmla="*/ 349 w 925"/>
                <a:gd name="T1" fmla="*/ 0 h 470"/>
                <a:gd name="T2" fmla="*/ 378 w 925"/>
                <a:gd name="T3" fmla="*/ 5 h 470"/>
                <a:gd name="T4" fmla="*/ 408 w 925"/>
                <a:gd name="T5" fmla="*/ 18 h 470"/>
                <a:gd name="T6" fmla="*/ 436 w 925"/>
                <a:gd name="T7" fmla="*/ 34 h 470"/>
                <a:gd name="T8" fmla="*/ 464 w 925"/>
                <a:gd name="T9" fmla="*/ 56 h 470"/>
                <a:gd name="T10" fmla="*/ 491 w 925"/>
                <a:gd name="T11" fmla="*/ 81 h 470"/>
                <a:gd name="T12" fmla="*/ 517 w 925"/>
                <a:gd name="T13" fmla="*/ 111 h 470"/>
                <a:gd name="T14" fmla="*/ 543 w 925"/>
                <a:gd name="T15" fmla="*/ 143 h 470"/>
                <a:gd name="T16" fmla="*/ 567 w 925"/>
                <a:gd name="T17" fmla="*/ 179 h 470"/>
                <a:gd name="T18" fmla="*/ 590 w 925"/>
                <a:gd name="T19" fmla="*/ 216 h 470"/>
                <a:gd name="T20" fmla="*/ 614 w 925"/>
                <a:gd name="T21" fmla="*/ 254 h 470"/>
                <a:gd name="T22" fmla="*/ 640 w 925"/>
                <a:gd name="T23" fmla="*/ 290 h 470"/>
                <a:gd name="T24" fmla="*/ 669 w 925"/>
                <a:gd name="T25" fmla="*/ 324 h 470"/>
                <a:gd name="T26" fmla="*/ 698 w 925"/>
                <a:gd name="T27" fmla="*/ 357 h 470"/>
                <a:gd name="T28" fmla="*/ 730 w 925"/>
                <a:gd name="T29" fmla="*/ 386 h 470"/>
                <a:gd name="T30" fmla="*/ 765 w 925"/>
                <a:gd name="T31" fmla="*/ 412 h 470"/>
                <a:gd name="T32" fmla="*/ 801 w 925"/>
                <a:gd name="T33" fmla="*/ 434 h 470"/>
                <a:gd name="T34" fmla="*/ 839 w 925"/>
                <a:gd name="T35" fmla="*/ 451 h 470"/>
                <a:gd name="T36" fmla="*/ 881 w 925"/>
                <a:gd name="T37" fmla="*/ 463 h 470"/>
                <a:gd name="T38" fmla="*/ 925 w 925"/>
                <a:gd name="T39" fmla="*/ 470 h 470"/>
                <a:gd name="T40" fmla="*/ 855 w 925"/>
                <a:gd name="T41" fmla="*/ 470 h 470"/>
                <a:gd name="T42" fmla="*/ 792 w 925"/>
                <a:gd name="T43" fmla="*/ 470 h 470"/>
                <a:gd name="T44" fmla="*/ 734 w 925"/>
                <a:gd name="T45" fmla="*/ 470 h 470"/>
                <a:gd name="T46" fmla="*/ 682 w 925"/>
                <a:gd name="T47" fmla="*/ 470 h 470"/>
                <a:gd name="T48" fmla="*/ 631 w 925"/>
                <a:gd name="T49" fmla="*/ 470 h 470"/>
                <a:gd name="T50" fmla="*/ 585 w 925"/>
                <a:gd name="T51" fmla="*/ 470 h 470"/>
                <a:gd name="T52" fmla="*/ 540 w 925"/>
                <a:gd name="T53" fmla="*/ 470 h 470"/>
                <a:gd name="T54" fmla="*/ 497 w 925"/>
                <a:gd name="T55" fmla="*/ 470 h 470"/>
                <a:gd name="T56" fmla="*/ 453 w 925"/>
                <a:gd name="T57" fmla="*/ 470 h 470"/>
                <a:gd name="T58" fmla="*/ 421 w 925"/>
                <a:gd name="T59" fmla="*/ 467 h 470"/>
                <a:gd name="T60" fmla="*/ 393 w 925"/>
                <a:gd name="T61" fmla="*/ 461 h 470"/>
                <a:gd name="T62" fmla="*/ 369 w 925"/>
                <a:gd name="T63" fmla="*/ 450 h 470"/>
                <a:gd name="T64" fmla="*/ 348 w 925"/>
                <a:gd name="T65" fmla="*/ 438 h 470"/>
                <a:gd name="T66" fmla="*/ 329 w 925"/>
                <a:gd name="T67" fmla="*/ 422 h 470"/>
                <a:gd name="T68" fmla="*/ 313 w 925"/>
                <a:gd name="T69" fmla="*/ 404 h 470"/>
                <a:gd name="T70" fmla="*/ 298 w 925"/>
                <a:gd name="T71" fmla="*/ 383 h 470"/>
                <a:gd name="T72" fmla="*/ 286 w 925"/>
                <a:gd name="T73" fmla="*/ 361 h 470"/>
                <a:gd name="T74" fmla="*/ 274 w 925"/>
                <a:gd name="T75" fmla="*/ 338 h 470"/>
                <a:gd name="T76" fmla="*/ 263 w 925"/>
                <a:gd name="T77" fmla="*/ 314 h 470"/>
                <a:gd name="T78" fmla="*/ 254 w 925"/>
                <a:gd name="T79" fmla="*/ 289 h 470"/>
                <a:gd name="T80" fmla="*/ 243 w 925"/>
                <a:gd name="T81" fmla="*/ 265 h 470"/>
                <a:gd name="T82" fmla="*/ 232 w 925"/>
                <a:gd name="T83" fmla="*/ 240 h 470"/>
                <a:gd name="T84" fmla="*/ 213 w 925"/>
                <a:gd name="T85" fmla="*/ 205 h 470"/>
                <a:gd name="T86" fmla="*/ 193 w 925"/>
                <a:gd name="T87" fmla="*/ 171 h 470"/>
                <a:gd name="T88" fmla="*/ 173 w 925"/>
                <a:gd name="T89" fmla="*/ 140 h 470"/>
                <a:gd name="T90" fmla="*/ 148 w 925"/>
                <a:gd name="T91" fmla="*/ 112 h 470"/>
                <a:gd name="T92" fmla="*/ 123 w 925"/>
                <a:gd name="T93" fmla="*/ 88 h 470"/>
                <a:gd name="T94" fmla="*/ 96 w 925"/>
                <a:gd name="T95" fmla="*/ 67 h 470"/>
                <a:gd name="T96" fmla="*/ 66 w 925"/>
                <a:gd name="T97" fmla="*/ 50 h 470"/>
                <a:gd name="T98" fmla="*/ 34 w 925"/>
                <a:gd name="T99" fmla="*/ 39 h 470"/>
                <a:gd name="T100" fmla="*/ 0 w 925"/>
                <a:gd name="T101" fmla="*/ 33 h 470"/>
                <a:gd name="T102" fmla="*/ 32 w 925"/>
                <a:gd name="T103" fmla="*/ 30 h 470"/>
                <a:gd name="T104" fmla="*/ 67 w 925"/>
                <a:gd name="T105" fmla="*/ 26 h 470"/>
                <a:gd name="T106" fmla="*/ 104 w 925"/>
                <a:gd name="T107" fmla="*/ 22 h 470"/>
                <a:gd name="T108" fmla="*/ 140 w 925"/>
                <a:gd name="T109" fmla="*/ 19 h 470"/>
                <a:gd name="T110" fmla="*/ 175 w 925"/>
                <a:gd name="T111" fmla="*/ 15 h 470"/>
                <a:gd name="T112" fmla="*/ 208 w 925"/>
                <a:gd name="T113" fmla="*/ 12 h 470"/>
                <a:gd name="T114" fmla="*/ 238 w 925"/>
                <a:gd name="T115" fmla="*/ 9 h 470"/>
                <a:gd name="T116" fmla="*/ 266 w 925"/>
                <a:gd name="T117" fmla="*/ 5 h 470"/>
                <a:gd name="T118" fmla="*/ 289 w 925"/>
                <a:gd name="T119" fmla="*/ 3 h 470"/>
                <a:gd name="T120" fmla="*/ 306 w 925"/>
                <a:gd name="T121" fmla="*/ 1 h 470"/>
                <a:gd name="T122" fmla="*/ 318 w 925"/>
                <a:gd name="T123" fmla="*/ 0 h 470"/>
                <a:gd name="T124" fmla="*/ 349 w 925"/>
                <a:gd name="T12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470">
                  <a:moveTo>
                    <a:pt x="349" y="0"/>
                  </a:moveTo>
                  <a:lnTo>
                    <a:pt x="378" y="5"/>
                  </a:lnTo>
                  <a:lnTo>
                    <a:pt x="408" y="18"/>
                  </a:lnTo>
                  <a:lnTo>
                    <a:pt x="436" y="34"/>
                  </a:lnTo>
                  <a:lnTo>
                    <a:pt x="464" y="56"/>
                  </a:lnTo>
                  <a:lnTo>
                    <a:pt x="491" y="81"/>
                  </a:lnTo>
                  <a:lnTo>
                    <a:pt x="517" y="111"/>
                  </a:lnTo>
                  <a:lnTo>
                    <a:pt x="543" y="143"/>
                  </a:lnTo>
                  <a:lnTo>
                    <a:pt x="567" y="179"/>
                  </a:lnTo>
                  <a:lnTo>
                    <a:pt x="590" y="216"/>
                  </a:lnTo>
                  <a:lnTo>
                    <a:pt x="614" y="254"/>
                  </a:lnTo>
                  <a:lnTo>
                    <a:pt x="640" y="290"/>
                  </a:lnTo>
                  <a:lnTo>
                    <a:pt x="669" y="324"/>
                  </a:lnTo>
                  <a:lnTo>
                    <a:pt x="698" y="357"/>
                  </a:lnTo>
                  <a:lnTo>
                    <a:pt x="730" y="386"/>
                  </a:lnTo>
                  <a:lnTo>
                    <a:pt x="765" y="412"/>
                  </a:lnTo>
                  <a:lnTo>
                    <a:pt x="801" y="434"/>
                  </a:lnTo>
                  <a:lnTo>
                    <a:pt x="839" y="451"/>
                  </a:lnTo>
                  <a:lnTo>
                    <a:pt x="881" y="463"/>
                  </a:lnTo>
                  <a:lnTo>
                    <a:pt x="925" y="470"/>
                  </a:lnTo>
                  <a:lnTo>
                    <a:pt x="855" y="470"/>
                  </a:lnTo>
                  <a:lnTo>
                    <a:pt x="792" y="470"/>
                  </a:lnTo>
                  <a:lnTo>
                    <a:pt x="734" y="470"/>
                  </a:lnTo>
                  <a:lnTo>
                    <a:pt x="682" y="470"/>
                  </a:lnTo>
                  <a:lnTo>
                    <a:pt x="631" y="470"/>
                  </a:lnTo>
                  <a:lnTo>
                    <a:pt x="585" y="470"/>
                  </a:lnTo>
                  <a:lnTo>
                    <a:pt x="540" y="470"/>
                  </a:lnTo>
                  <a:lnTo>
                    <a:pt x="497" y="470"/>
                  </a:lnTo>
                  <a:lnTo>
                    <a:pt x="453" y="470"/>
                  </a:lnTo>
                  <a:lnTo>
                    <a:pt x="421" y="467"/>
                  </a:lnTo>
                  <a:lnTo>
                    <a:pt x="393" y="461"/>
                  </a:lnTo>
                  <a:lnTo>
                    <a:pt x="369" y="450"/>
                  </a:lnTo>
                  <a:lnTo>
                    <a:pt x="348" y="438"/>
                  </a:lnTo>
                  <a:lnTo>
                    <a:pt x="329" y="422"/>
                  </a:lnTo>
                  <a:lnTo>
                    <a:pt x="313" y="404"/>
                  </a:lnTo>
                  <a:lnTo>
                    <a:pt x="298" y="383"/>
                  </a:lnTo>
                  <a:lnTo>
                    <a:pt x="286" y="361"/>
                  </a:lnTo>
                  <a:lnTo>
                    <a:pt x="274" y="338"/>
                  </a:lnTo>
                  <a:lnTo>
                    <a:pt x="263" y="314"/>
                  </a:lnTo>
                  <a:lnTo>
                    <a:pt x="254" y="289"/>
                  </a:lnTo>
                  <a:lnTo>
                    <a:pt x="243" y="265"/>
                  </a:lnTo>
                  <a:lnTo>
                    <a:pt x="232" y="240"/>
                  </a:lnTo>
                  <a:lnTo>
                    <a:pt x="213" y="205"/>
                  </a:lnTo>
                  <a:lnTo>
                    <a:pt x="193" y="171"/>
                  </a:lnTo>
                  <a:lnTo>
                    <a:pt x="173" y="140"/>
                  </a:lnTo>
                  <a:lnTo>
                    <a:pt x="148" y="112"/>
                  </a:lnTo>
                  <a:lnTo>
                    <a:pt x="123" y="88"/>
                  </a:lnTo>
                  <a:lnTo>
                    <a:pt x="96" y="67"/>
                  </a:lnTo>
                  <a:lnTo>
                    <a:pt x="66" y="50"/>
                  </a:lnTo>
                  <a:lnTo>
                    <a:pt x="34" y="39"/>
                  </a:lnTo>
                  <a:lnTo>
                    <a:pt x="0" y="33"/>
                  </a:lnTo>
                  <a:lnTo>
                    <a:pt x="32" y="30"/>
                  </a:lnTo>
                  <a:lnTo>
                    <a:pt x="67" y="26"/>
                  </a:lnTo>
                  <a:lnTo>
                    <a:pt x="104" y="22"/>
                  </a:lnTo>
                  <a:lnTo>
                    <a:pt x="140" y="19"/>
                  </a:lnTo>
                  <a:lnTo>
                    <a:pt x="175" y="15"/>
                  </a:lnTo>
                  <a:lnTo>
                    <a:pt x="208" y="12"/>
                  </a:lnTo>
                  <a:lnTo>
                    <a:pt x="238" y="9"/>
                  </a:lnTo>
                  <a:lnTo>
                    <a:pt x="266" y="5"/>
                  </a:lnTo>
                  <a:lnTo>
                    <a:pt x="289" y="3"/>
                  </a:lnTo>
                  <a:lnTo>
                    <a:pt x="306" y="1"/>
                  </a:lnTo>
                  <a:lnTo>
                    <a:pt x="318" y="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826168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rona tytułowa ze zdjeciami (5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ymbol zastępczy obrazu 3"/>
          <p:cNvSpPr>
            <a:spLocks noGrp="1"/>
          </p:cNvSpPr>
          <p:nvPr>
            <p:ph type="pic" sz="quarter" idx="13"/>
          </p:nvPr>
        </p:nvSpPr>
        <p:spPr>
          <a:xfrm>
            <a:off x="8577507" y="2924944"/>
            <a:ext cx="2481506" cy="2551556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14" name="Symbol zastępczy obrazu 3"/>
          <p:cNvSpPr>
            <a:spLocks noGrp="1"/>
          </p:cNvSpPr>
          <p:nvPr>
            <p:ph type="pic" sz="quarter" idx="14"/>
          </p:nvPr>
        </p:nvSpPr>
        <p:spPr>
          <a:xfrm>
            <a:off x="1054725" y="2923274"/>
            <a:ext cx="2481506" cy="255155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 dirty="0"/>
          </a:p>
        </p:txBody>
      </p:sp>
      <p:sp>
        <p:nvSpPr>
          <p:cNvPr id="9" name="Symbol zastępczy obrazu 3"/>
          <p:cNvSpPr>
            <a:spLocks noGrp="1"/>
          </p:cNvSpPr>
          <p:nvPr>
            <p:ph type="pic" sz="quarter" idx="11"/>
          </p:nvPr>
        </p:nvSpPr>
        <p:spPr>
          <a:xfrm>
            <a:off x="6627753" y="2564904"/>
            <a:ext cx="2836007" cy="309634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12" name="Symbol zastępczy obrazu 3"/>
          <p:cNvSpPr>
            <a:spLocks noGrp="1"/>
          </p:cNvSpPr>
          <p:nvPr>
            <p:ph type="pic" sz="quarter" idx="12"/>
          </p:nvPr>
        </p:nvSpPr>
        <p:spPr>
          <a:xfrm>
            <a:off x="2728241" y="2564904"/>
            <a:ext cx="2836007" cy="3096344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sz="quarter" idx="10"/>
          </p:nvPr>
        </p:nvSpPr>
        <p:spPr>
          <a:xfrm>
            <a:off x="4456724" y="2162908"/>
            <a:ext cx="3278554" cy="36576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14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1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1311347" y="4509120"/>
            <a:ext cx="6202658" cy="636104"/>
          </a:xfrm>
          <a:solidFill>
            <a:schemeClr val="tx2">
              <a:alpha val="85000"/>
            </a:schemeClr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32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grpSp>
        <p:nvGrpSpPr>
          <p:cNvPr id="44" name="Group 8"/>
          <p:cNvGrpSpPr/>
          <p:nvPr userDrawn="1"/>
        </p:nvGrpSpPr>
        <p:grpSpPr>
          <a:xfrm>
            <a:off x="10235391" y="365129"/>
            <a:ext cx="1433512" cy="673100"/>
            <a:chOff x="7380288" y="307975"/>
            <a:chExt cx="1433512" cy="673100"/>
          </a:xfrm>
        </p:grpSpPr>
        <p:sp>
          <p:nvSpPr>
            <p:cNvPr id="45" name="Freeform 9"/>
            <p:cNvSpPr>
              <a:spLocks/>
            </p:cNvSpPr>
            <p:nvPr userDrawn="1"/>
          </p:nvSpPr>
          <p:spPr bwMode="auto">
            <a:xfrm>
              <a:off x="8020050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2 w 241"/>
                <a:gd name="T3" fmla="*/ 0 h 184"/>
                <a:gd name="T4" fmla="*/ 64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09 w 241"/>
                <a:gd name="T13" fmla="*/ 0 h 184"/>
                <a:gd name="T14" fmla="*/ 241 w 241"/>
                <a:gd name="T15" fmla="*/ 0 h 184"/>
                <a:gd name="T16" fmla="*/ 192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2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2" y="0"/>
                  </a:lnTo>
                  <a:lnTo>
                    <a:pt x="64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09" y="0"/>
                  </a:lnTo>
                  <a:lnTo>
                    <a:pt x="241" y="0"/>
                  </a:lnTo>
                  <a:lnTo>
                    <a:pt x="192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2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" name="Freeform 10"/>
            <p:cNvSpPr>
              <a:spLocks/>
            </p:cNvSpPr>
            <p:nvPr userDrawn="1"/>
          </p:nvSpPr>
          <p:spPr bwMode="auto">
            <a:xfrm>
              <a:off x="8118475" y="908050"/>
              <a:ext cx="69850" cy="73025"/>
            </a:xfrm>
            <a:custGeom>
              <a:avLst/>
              <a:gdLst>
                <a:gd name="T0" fmla="*/ 0 w 177"/>
                <a:gd name="T1" fmla="*/ 0 h 184"/>
                <a:gd name="T2" fmla="*/ 34 w 177"/>
                <a:gd name="T3" fmla="*/ 0 h 184"/>
                <a:gd name="T4" fmla="*/ 90 w 177"/>
                <a:gd name="T5" fmla="*/ 88 h 184"/>
                <a:gd name="T6" fmla="*/ 143 w 177"/>
                <a:gd name="T7" fmla="*/ 0 h 184"/>
                <a:gd name="T8" fmla="*/ 177 w 177"/>
                <a:gd name="T9" fmla="*/ 0 h 184"/>
                <a:gd name="T10" fmla="*/ 103 w 177"/>
                <a:gd name="T11" fmla="*/ 111 h 184"/>
                <a:gd name="T12" fmla="*/ 103 w 177"/>
                <a:gd name="T13" fmla="*/ 184 h 184"/>
                <a:gd name="T14" fmla="*/ 73 w 177"/>
                <a:gd name="T15" fmla="*/ 184 h 184"/>
                <a:gd name="T16" fmla="*/ 73 w 177"/>
                <a:gd name="T17" fmla="*/ 111 h 184"/>
                <a:gd name="T18" fmla="*/ 0 w 177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84">
                  <a:moveTo>
                    <a:pt x="0" y="0"/>
                  </a:moveTo>
                  <a:lnTo>
                    <a:pt x="34" y="0"/>
                  </a:lnTo>
                  <a:lnTo>
                    <a:pt x="90" y="88"/>
                  </a:lnTo>
                  <a:lnTo>
                    <a:pt x="143" y="0"/>
                  </a:lnTo>
                  <a:lnTo>
                    <a:pt x="177" y="0"/>
                  </a:lnTo>
                  <a:lnTo>
                    <a:pt x="103" y="111"/>
                  </a:lnTo>
                  <a:lnTo>
                    <a:pt x="103" y="184"/>
                  </a:lnTo>
                  <a:lnTo>
                    <a:pt x="73" y="184"/>
                  </a:lnTo>
                  <a:lnTo>
                    <a:pt x="7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" name="Freeform 8"/>
            <p:cNvSpPr>
              <a:spLocks/>
            </p:cNvSpPr>
            <p:nvPr userDrawn="1"/>
          </p:nvSpPr>
          <p:spPr bwMode="auto">
            <a:xfrm>
              <a:off x="8191500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157 w 157"/>
                <a:gd name="T3" fmla="*/ 0 h 184"/>
                <a:gd name="T4" fmla="*/ 157 w 157"/>
                <a:gd name="T5" fmla="*/ 24 h 184"/>
                <a:gd name="T6" fmla="*/ 93 w 157"/>
                <a:gd name="T7" fmla="*/ 24 h 184"/>
                <a:gd name="T8" fmla="*/ 93 w 157"/>
                <a:gd name="T9" fmla="*/ 184 h 184"/>
                <a:gd name="T10" fmla="*/ 64 w 157"/>
                <a:gd name="T11" fmla="*/ 184 h 184"/>
                <a:gd name="T12" fmla="*/ 64 w 157"/>
                <a:gd name="T13" fmla="*/ 24 h 184"/>
                <a:gd name="T14" fmla="*/ 0 w 157"/>
                <a:gd name="T15" fmla="*/ 24 h 184"/>
                <a:gd name="T16" fmla="*/ 0 w 15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157" y="0"/>
                  </a:lnTo>
                  <a:lnTo>
                    <a:pt x="157" y="24"/>
                  </a:lnTo>
                  <a:lnTo>
                    <a:pt x="93" y="24"/>
                  </a:lnTo>
                  <a:lnTo>
                    <a:pt x="93" y="184"/>
                  </a:lnTo>
                  <a:lnTo>
                    <a:pt x="64" y="184"/>
                  </a:lnTo>
                  <a:lnTo>
                    <a:pt x="64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" name="Freeform 9"/>
            <p:cNvSpPr>
              <a:spLocks/>
            </p:cNvSpPr>
            <p:nvPr userDrawn="1"/>
          </p:nvSpPr>
          <p:spPr bwMode="auto">
            <a:xfrm>
              <a:off x="8258175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3 w 241"/>
                <a:gd name="T3" fmla="*/ 0 h 184"/>
                <a:gd name="T4" fmla="*/ 65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10 w 241"/>
                <a:gd name="T13" fmla="*/ 0 h 184"/>
                <a:gd name="T14" fmla="*/ 241 w 241"/>
                <a:gd name="T15" fmla="*/ 0 h 184"/>
                <a:gd name="T16" fmla="*/ 194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3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3" y="0"/>
                  </a:lnTo>
                  <a:lnTo>
                    <a:pt x="65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10" y="0"/>
                  </a:lnTo>
                  <a:lnTo>
                    <a:pt x="241" y="0"/>
                  </a:lnTo>
                  <a:lnTo>
                    <a:pt x="194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3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" name="Freeform 10"/>
            <p:cNvSpPr>
              <a:spLocks noEditPoints="1"/>
            </p:cNvSpPr>
            <p:nvPr userDrawn="1"/>
          </p:nvSpPr>
          <p:spPr bwMode="auto">
            <a:xfrm>
              <a:off x="8350250" y="908050"/>
              <a:ext cx="74612" cy="73025"/>
            </a:xfrm>
            <a:custGeom>
              <a:avLst/>
              <a:gdLst>
                <a:gd name="T0" fmla="*/ 95 w 188"/>
                <a:gd name="T1" fmla="*/ 23 h 184"/>
                <a:gd name="T2" fmla="*/ 60 w 188"/>
                <a:gd name="T3" fmla="*/ 113 h 184"/>
                <a:gd name="T4" fmla="*/ 129 w 188"/>
                <a:gd name="T5" fmla="*/ 113 h 184"/>
                <a:gd name="T6" fmla="*/ 95 w 188"/>
                <a:gd name="T7" fmla="*/ 23 h 184"/>
                <a:gd name="T8" fmla="*/ 76 w 188"/>
                <a:gd name="T9" fmla="*/ 0 h 184"/>
                <a:gd name="T10" fmla="*/ 115 w 188"/>
                <a:gd name="T11" fmla="*/ 0 h 184"/>
                <a:gd name="T12" fmla="*/ 188 w 188"/>
                <a:gd name="T13" fmla="*/ 184 h 184"/>
                <a:gd name="T14" fmla="*/ 156 w 188"/>
                <a:gd name="T15" fmla="*/ 184 h 184"/>
                <a:gd name="T16" fmla="*/ 138 w 188"/>
                <a:gd name="T17" fmla="*/ 137 h 184"/>
                <a:gd name="T18" fmla="*/ 51 w 188"/>
                <a:gd name="T19" fmla="*/ 137 h 184"/>
                <a:gd name="T20" fmla="*/ 32 w 188"/>
                <a:gd name="T21" fmla="*/ 184 h 184"/>
                <a:gd name="T22" fmla="*/ 0 w 188"/>
                <a:gd name="T23" fmla="*/ 184 h 184"/>
                <a:gd name="T24" fmla="*/ 76 w 188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84">
                  <a:moveTo>
                    <a:pt x="95" y="23"/>
                  </a:moveTo>
                  <a:lnTo>
                    <a:pt x="60" y="113"/>
                  </a:lnTo>
                  <a:lnTo>
                    <a:pt x="129" y="113"/>
                  </a:lnTo>
                  <a:lnTo>
                    <a:pt x="95" y="23"/>
                  </a:lnTo>
                  <a:close/>
                  <a:moveTo>
                    <a:pt x="76" y="0"/>
                  </a:moveTo>
                  <a:lnTo>
                    <a:pt x="115" y="0"/>
                  </a:lnTo>
                  <a:lnTo>
                    <a:pt x="188" y="184"/>
                  </a:lnTo>
                  <a:lnTo>
                    <a:pt x="156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" name="Freeform 11"/>
            <p:cNvSpPr>
              <a:spLocks noEditPoints="1"/>
            </p:cNvSpPr>
            <p:nvPr userDrawn="1"/>
          </p:nvSpPr>
          <p:spPr bwMode="auto">
            <a:xfrm>
              <a:off x="8432800" y="908050"/>
              <a:ext cx="61912" cy="73025"/>
            </a:xfrm>
            <a:custGeom>
              <a:avLst/>
              <a:gdLst>
                <a:gd name="T0" fmla="*/ 29 w 155"/>
                <a:gd name="T1" fmla="*/ 83 h 184"/>
                <a:gd name="T2" fmla="*/ 93 w 155"/>
                <a:gd name="T3" fmla="*/ 83 h 184"/>
                <a:gd name="T4" fmla="*/ 106 w 155"/>
                <a:gd name="T5" fmla="*/ 81 h 184"/>
                <a:gd name="T6" fmla="*/ 114 w 155"/>
                <a:gd name="T7" fmla="*/ 77 h 184"/>
                <a:gd name="T8" fmla="*/ 124 w 155"/>
                <a:gd name="T9" fmla="*/ 54 h 184"/>
                <a:gd name="T10" fmla="*/ 123 w 155"/>
                <a:gd name="T11" fmla="*/ 43 h 184"/>
                <a:gd name="T12" fmla="*/ 118 w 155"/>
                <a:gd name="T13" fmla="*/ 34 h 184"/>
                <a:gd name="T14" fmla="*/ 112 w 155"/>
                <a:gd name="T15" fmla="*/ 27 h 184"/>
                <a:gd name="T16" fmla="*/ 101 w 155"/>
                <a:gd name="T17" fmla="*/ 25 h 184"/>
                <a:gd name="T18" fmla="*/ 82 w 155"/>
                <a:gd name="T19" fmla="*/ 24 h 184"/>
                <a:gd name="T20" fmla="*/ 0 w 155"/>
                <a:gd name="T21" fmla="*/ 0 h 184"/>
                <a:gd name="T22" fmla="*/ 102 w 155"/>
                <a:gd name="T23" fmla="*/ 1 h 184"/>
                <a:gd name="T24" fmla="*/ 127 w 155"/>
                <a:gd name="T25" fmla="*/ 7 h 184"/>
                <a:gd name="T26" fmla="*/ 141 w 155"/>
                <a:gd name="T27" fmla="*/ 16 h 184"/>
                <a:gd name="T28" fmla="*/ 150 w 155"/>
                <a:gd name="T29" fmla="*/ 28 h 184"/>
                <a:gd name="T30" fmla="*/ 154 w 155"/>
                <a:gd name="T31" fmla="*/ 51 h 184"/>
                <a:gd name="T32" fmla="*/ 151 w 155"/>
                <a:gd name="T33" fmla="*/ 73 h 184"/>
                <a:gd name="T34" fmla="*/ 143 w 155"/>
                <a:gd name="T35" fmla="*/ 84 h 184"/>
                <a:gd name="T36" fmla="*/ 133 w 155"/>
                <a:gd name="T37" fmla="*/ 93 h 184"/>
                <a:gd name="T38" fmla="*/ 124 w 155"/>
                <a:gd name="T39" fmla="*/ 97 h 184"/>
                <a:gd name="T40" fmla="*/ 125 w 155"/>
                <a:gd name="T41" fmla="*/ 104 h 184"/>
                <a:gd name="T42" fmla="*/ 137 w 155"/>
                <a:gd name="T43" fmla="*/ 114 h 184"/>
                <a:gd name="T44" fmla="*/ 144 w 155"/>
                <a:gd name="T45" fmla="*/ 124 h 184"/>
                <a:gd name="T46" fmla="*/ 148 w 155"/>
                <a:gd name="T47" fmla="*/ 135 h 184"/>
                <a:gd name="T48" fmla="*/ 150 w 155"/>
                <a:gd name="T49" fmla="*/ 157 h 184"/>
                <a:gd name="T50" fmla="*/ 151 w 155"/>
                <a:gd name="T51" fmla="*/ 170 h 184"/>
                <a:gd name="T52" fmla="*/ 152 w 155"/>
                <a:gd name="T53" fmla="*/ 176 h 184"/>
                <a:gd name="T54" fmla="*/ 153 w 155"/>
                <a:gd name="T55" fmla="*/ 181 h 184"/>
                <a:gd name="T56" fmla="*/ 155 w 155"/>
                <a:gd name="T57" fmla="*/ 184 h 184"/>
                <a:gd name="T58" fmla="*/ 125 w 155"/>
                <a:gd name="T59" fmla="*/ 183 h 184"/>
                <a:gd name="T60" fmla="*/ 124 w 155"/>
                <a:gd name="T61" fmla="*/ 180 h 184"/>
                <a:gd name="T62" fmla="*/ 121 w 155"/>
                <a:gd name="T63" fmla="*/ 168 h 184"/>
                <a:gd name="T64" fmla="*/ 119 w 155"/>
                <a:gd name="T65" fmla="*/ 145 h 184"/>
                <a:gd name="T66" fmla="*/ 113 w 155"/>
                <a:gd name="T67" fmla="*/ 127 h 184"/>
                <a:gd name="T68" fmla="*/ 105 w 155"/>
                <a:gd name="T69" fmla="*/ 118 h 184"/>
                <a:gd name="T70" fmla="*/ 86 w 155"/>
                <a:gd name="T71" fmla="*/ 110 h 184"/>
                <a:gd name="T72" fmla="*/ 58 w 155"/>
                <a:gd name="T73" fmla="*/ 106 h 184"/>
                <a:gd name="T74" fmla="*/ 29 w 155"/>
                <a:gd name="T75" fmla="*/ 184 h 184"/>
                <a:gd name="T76" fmla="*/ 0 w 155"/>
                <a:gd name="T7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5" h="184">
                  <a:moveTo>
                    <a:pt x="29" y="24"/>
                  </a:moveTo>
                  <a:lnTo>
                    <a:pt x="29" y="83"/>
                  </a:lnTo>
                  <a:lnTo>
                    <a:pt x="82" y="83"/>
                  </a:lnTo>
                  <a:lnTo>
                    <a:pt x="93" y="83"/>
                  </a:lnTo>
                  <a:lnTo>
                    <a:pt x="102" y="82"/>
                  </a:lnTo>
                  <a:lnTo>
                    <a:pt x="106" y="81"/>
                  </a:lnTo>
                  <a:lnTo>
                    <a:pt x="110" y="79"/>
                  </a:lnTo>
                  <a:lnTo>
                    <a:pt x="114" y="77"/>
                  </a:lnTo>
                  <a:lnTo>
                    <a:pt x="121" y="67"/>
                  </a:lnTo>
                  <a:lnTo>
                    <a:pt x="124" y="54"/>
                  </a:lnTo>
                  <a:lnTo>
                    <a:pt x="124" y="48"/>
                  </a:lnTo>
                  <a:lnTo>
                    <a:pt x="123" y="43"/>
                  </a:lnTo>
                  <a:lnTo>
                    <a:pt x="120" y="37"/>
                  </a:lnTo>
                  <a:lnTo>
                    <a:pt x="118" y="34"/>
                  </a:lnTo>
                  <a:lnTo>
                    <a:pt x="115" y="31"/>
                  </a:lnTo>
                  <a:lnTo>
                    <a:pt x="112" y="27"/>
                  </a:lnTo>
                  <a:lnTo>
                    <a:pt x="106" y="26"/>
                  </a:lnTo>
                  <a:lnTo>
                    <a:pt x="101" y="25"/>
                  </a:lnTo>
                  <a:lnTo>
                    <a:pt x="93" y="24"/>
                  </a:lnTo>
                  <a:lnTo>
                    <a:pt x="82" y="24"/>
                  </a:lnTo>
                  <a:lnTo>
                    <a:pt x="29" y="24"/>
                  </a:lnTo>
                  <a:close/>
                  <a:moveTo>
                    <a:pt x="0" y="0"/>
                  </a:moveTo>
                  <a:lnTo>
                    <a:pt x="83" y="0"/>
                  </a:lnTo>
                  <a:lnTo>
                    <a:pt x="102" y="1"/>
                  </a:lnTo>
                  <a:lnTo>
                    <a:pt x="116" y="3"/>
                  </a:lnTo>
                  <a:lnTo>
                    <a:pt x="127" y="7"/>
                  </a:lnTo>
                  <a:lnTo>
                    <a:pt x="136" y="11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50" y="28"/>
                  </a:lnTo>
                  <a:lnTo>
                    <a:pt x="153" y="39"/>
                  </a:lnTo>
                  <a:lnTo>
                    <a:pt x="154" y="51"/>
                  </a:lnTo>
                  <a:lnTo>
                    <a:pt x="153" y="62"/>
                  </a:lnTo>
                  <a:lnTo>
                    <a:pt x="151" y="73"/>
                  </a:lnTo>
                  <a:lnTo>
                    <a:pt x="148" y="79"/>
                  </a:lnTo>
                  <a:lnTo>
                    <a:pt x="143" y="84"/>
                  </a:lnTo>
                  <a:lnTo>
                    <a:pt x="139" y="90"/>
                  </a:lnTo>
                  <a:lnTo>
                    <a:pt x="133" y="93"/>
                  </a:lnTo>
                  <a:lnTo>
                    <a:pt x="129" y="95"/>
                  </a:lnTo>
                  <a:lnTo>
                    <a:pt x="124" y="97"/>
                  </a:lnTo>
                  <a:lnTo>
                    <a:pt x="116" y="100"/>
                  </a:lnTo>
                  <a:lnTo>
                    <a:pt x="125" y="104"/>
                  </a:lnTo>
                  <a:lnTo>
                    <a:pt x="131" y="108"/>
                  </a:lnTo>
                  <a:lnTo>
                    <a:pt x="137" y="114"/>
                  </a:lnTo>
                  <a:lnTo>
                    <a:pt x="142" y="119"/>
                  </a:lnTo>
                  <a:lnTo>
                    <a:pt x="144" y="124"/>
                  </a:lnTo>
                  <a:lnTo>
                    <a:pt x="146" y="129"/>
                  </a:lnTo>
                  <a:lnTo>
                    <a:pt x="148" y="135"/>
                  </a:lnTo>
                  <a:lnTo>
                    <a:pt x="149" y="145"/>
                  </a:lnTo>
                  <a:lnTo>
                    <a:pt x="150" y="157"/>
                  </a:lnTo>
                  <a:lnTo>
                    <a:pt x="151" y="164"/>
                  </a:lnTo>
                  <a:lnTo>
                    <a:pt x="151" y="170"/>
                  </a:lnTo>
                  <a:lnTo>
                    <a:pt x="151" y="173"/>
                  </a:lnTo>
                  <a:lnTo>
                    <a:pt x="152" y="176"/>
                  </a:lnTo>
                  <a:lnTo>
                    <a:pt x="152" y="179"/>
                  </a:lnTo>
                  <a:lnTo>
                    <a:pt x="153" y="181"/>
                  </a:lnTo>
                  <a:lnTo>
                    <a:pt x="154" y="183"/>
                  </a:lnTo>
                  <a:lnTo>
                    <a:pt x="155" y="184"/>
                  </a:lnTo>
                  <a:lnTo>
                    <a:pt x="125" y="184"/>
                  </a:lnTo>
                  <a:lnTo>
                    <a:pt x="125" y="183"/>
                  </a:lnTo>
                  <a:lnTo>
                    <a:pt x="124" y="182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1" y="168"/>
                  </a:lnTo>
                  <a:lnTo>
                    <a:pt x="121" y="158"/>
                  </a:lnTo>
                  <a:lnTo>
                    <a:pt x="119" y="145"/>
                  </a:lnTo>
                  <a:lnTo>
                    <a:pt x="116" y="134"/>
                  </a:lnTo>
                  <a:lnTo>
                    <a:pt x="113" y="127"/>
                  </a:lnTo>
                  <a:lnTo>
                    <a:pt x="109" y="123"/>
                  </a:lnTo>
                  <a:lnTo>
                    <a:pt x="105" y="118"/>
                  </a:lnTo>
                  <a:lnTo>
                    <a:pt x="96" y="113"/>
                  </a:lnTo>
                  <a:lnTo>
                    <a:pt x="86" y="110"/>
                  </a:lnTo>
                  <a:lnTo>
                    <a:pt x="73" y="107"/>
                  </a:lnTo>
                  <a:lnTo>
                    <a:pt x="58" y="106"/>
                  </a:lnTo>
                  <a:lnTo>
                    <a:pt x="29" y="106"/>
                  </a:lnTo>
                  <a:lnTo>
                    <a:pt x="29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" name="Freeform 12"/>
            <p:cNvSpPr>
              <a:spLocks/>
            </p:cNvSpPr>
            <p:nvPr userDrawn="1"/>
          </p:nvSpPr>
          <p:spPr bwMode="auto">
            <a:xfrm>
              <a:off x="8502650" y="908050"/>
              <a:ext cx="61912" cy="73025"/>
            </a:xfrm>
            <a:custGeom>
              <a:avLst/>
              <a:gdLst>
                <a:gd name="T0" fmla="*/ 0 w 153"/>
                <a:gd name="T1" fmla="*/ 0 h 184"/>
                <a:gd name="T2" fmla="*/ 153 w 153"/>
                <a:gd name="T3" fmla="*/ 0 h 184"/>
                <a:gd name="T4" fmla="*/ 153 w 153"/>
                <a:gd name="T5" fmla="*/ 30 h 184"/>
                <a:gd name="T6" fmla="*/ 32 w 153"/>
                <a:gd name="T7" fmla="*/ 161 h 184"/>
                <a:gd name="T8" fmla="*/ 153 w 153"/>
                <a:gd name="T9" fmla="*/ 161 h 184"/>
                <a:gd name="T10" fmla="*/ 153 w 153"/>
                <a:gd name="T11" fmla="*/ 184 h 184"/>
                <a:gd name="T12" fmla="*/ 0 w 153"/>
                <a:gd name="T13" fmla="*/ 184 h 184"/>
                <a:gd name="T14" fmla="*/ 0 w 153"/>
                <a:gd name="T15" fmla="*/ 156 h 184"/>
                <a:gd name="T16" fmla="*/ 123 w 153"/>
                <a:gd name="T17" fmla="*/ 24 h 184"/>
                <a:gd name="T18" fmla="*/ 0 w 153"/>
                <a:gd name="T19" fmla="*/ 24 h 184"/>
                <a:gd name="T20" fmla="*/ 0 w 153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84">
                  <a:moveTo>
                    <a:pt x="0" y="0"/>
                  </a:moveTo>
                  <a:lnTo>
                    <a:pt x="153" y="0"/>
                  </a:lnTo>
                  <a:lnTo>
                    <a:pt x="153" y="30"/>
                  </a:lnTo>
                  <a:lnTo>
                    <a:pt x="32" y="161"/>
                  </a:lnTo>
                  <a:lnTo>
                    <a:pt x="153" y="161"/>
                  </a:lnTo>
                  <a:lnTo>
                    <a:pt x="153" y="184"/>
                  </a:lnTo>
                  <a:lnTo>
                    <a:pt x="0" y="184"/>
                  </a:lnTo>
                  <a:lnTo>
                    <a:pt x="0" y="156"/>
                  </a:lnTo>
                  <a:lnTo>
                    <a:pt x="123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" name="Freeform 13"/>
            <p:cNvSpPr>
              <a:spLocks noEditPoints="1"/>
            </p:cNvSpPr>
            <p:nvPr userDrawn="1"/>
          </p:nvSpPr>
          <p:spPr bwMode="auto">
            <a:xfrm>
              <a:off x="8569325" y="908050"/>
              <a:ext cx="74612" cy="73025"/>
            </a:xfrm>
            <a:custGeom>
              <a:avLst/>
              <a:gdLst>
                <a:gd name="T0" fmla="*/ 96 w 189"/>
                <a:gd name="T1" fmla="*/ 23 h 184"/>
                <a:gd name="T2" fmla="*/ 61 w 189"/>
                <a:gd name="T3" fmla="*/ 113 h 184"/>
                <a:gd name="T4" fmla="*/ 130 w 189"/>
                <a:gd name="T5" fmla="*/ 113 h 184"/>
                <a:gd name="T6" fmla="*/ 96 w 189"/>
                <a:gd name="T7" fmla="*/ 23 h 184"/>
                <a:gd name="T8" fmla="*/ 77 w 189"/>
                <a:gd name="T9" fmla="*/ 0 h 184"/>
                <a:gd name="T10" fmla="*/ 115 w 189"/>
                <a:gd name="T11" fmla="*/ 0 h 184"/>
                <a:gd name="T12" fmla="*/ 189 w 189"/>
                <a:gd name="T13" fmla="*/ 184 h 184"/>
                <a:gd name="T14" fmla="*/ 157 w 189"/>
                <a:gd name="T15" fmla="*/ 184 h 184"/>
                <a:gd name="T16" fmla="*/ 138 w 189"/>
                <a:gd name="T17" fmla="*/ 137 h 184"/>
                <a:gd name="T18" fmla="*/ 51 w 189"/>
                <a:gd name="T19" fmla="*/ 137 h 184"/>
                <a:gd name="T20" fmla="*/ 32 w 189"/>
                <a:gd name="T21" fmla="*/ 184 h 184"/>
                <a:gd name="T22" fmla="*/ 0 w 189"/>
                <a:gd name="T23" fmla="*/ 184 h 184"/>
                <a:gd name="T24" fmla="*/ 77 w 189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4">
                  <a:moveTo>
                    <a:pt x="96" y="23"/>
                  </a:moveTo>
                  <a:lnTo>
                    <a:pt x="61" y="113"/>
                  </a:lnTo>
                  <a:lnTo>
                    <a:pt x="130" y="113"/>
                  </a:lnTo>
                  <a:lnTo>
                    <a:pt x="96" y="23"/>
                  </a:lnTo>
                  <a:close/>
                  <a:moveTo>
                    <a:pt x="77" y="0"/>
                  </a:moveTo>
                  <a:lnTo>
                    <a:pt x="115" y="0"/>
                  </a:lnTo>
                  <a:lnTo>
                    <a:pt x="189" y="184"/>
                  </a:lnTo>
                  <a:lnTo>
                    <a:pt x="157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" name="Freeform 14"/>
            <p:cNvSpPr>
              <a:spLocks/>
            </p:cNvSpPr>
            <p:nvPr userDrawn="1"/>
          </p:nvSpPr>
          <p:spPr bwMode="auto">
            <a:xfrm>
              <a:off x="8651875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35 w 157"/>
                <a:gd name="T3" fmla="*/ 0 h 184"/>
                <a:gd name="T4" fmla="*/ 129 w 157"/>
                <a:gd name="T5" fmla="*/ 148 h 184"/>
                <a:gd name="T6" fmla="*/ 129 w 157"/>
                <a:gd name="T7" fmla="*/ 0 h 184"/>
                <a:gd name="T8" fmla="*/ 157 w 157"/>
                <a:gd name="T9" fmla="*/ 0 h 184"/>
                <a:gd name="T10" fmla="*/ 157 w 157"/>
                <a:gd name="T11" fmla="*/ 184 h 184"/>
                <a:gd name="T12" fmla="*/ 123 w 157"/>
                <a:gd name="T13" fmla="*/ 184 h 184"/>
                <a:gd name="T14" fmla="*/ 28 w 157"/>
                <a:gd name="T15" fmla="*/ 37 h 184"/>
                <a:gd name="T16" fmla="*/ 28 w 157"/>
                <a:gd name="T17" fmla="*/ 184 h 184"/>
                <a:gd name="T18" fmla="*/ 0 w 157"/>
                <a:gd name="T19" fmla="*/ 184 h 184"/>
                <a:gd name="T20" fmla="*/ 0 w 157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35" y="0"/>
                  </a:lnTo>
                  <a:lnTo>
                    <a:pt x="129" y="148"/>
                  </a:lnTo>
                  <a:lnTo>
                    <a:pt x="129" y="0"/>
                  </a:lnTo>
                  <a:lnTo>
                    <a:pt x="157" y="0"/>
                  </a:lnTo>
                  <a:lnTo>
                    <a:pt x="157" y="184"/>
                  </a:lnTo>
                  <a:lnTo>
                    <a:pt x="123" y="184"/>
                  </a:lnTo>
                  <a:lnTo>
                    <a:pt x="28" y="37"/>
                  </a:lnTo>
                  <a:lnTo>
                    <a:pt x="28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" name="Rectangle 15"/>
            <p:cNvSpPr>
              <a:spLocks noChangeArrowheads="1"/>
            </p:cNvSpPr>
            <p:nvPr userDrawn="1"/>
          </p:nvSpPr>
          <p:spPr bwMode="auto">
            <a:xfrm>
              <a:off x="8729663" y="908050"/>
              <a:ext cx="12700" cy="73025"/>
            </a:xfrm>
            <a:prstGeom prst="rect">
              <a:avLst/>
            </a:prstGeom>
            <a:solidFill>
              <a:srgbClr val="E2007A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" name="Freeform 16"/>
            <p:cNvSpPr>
              <a:spLocks/>
            </p:cNvSpPr>
            <p:nvPr userDrawn="1"/>
          </p:nvSpPr>
          <p:spPr bwMode="auto">
            <a:xfrm>
              <a:off x="8753475" y="908050"/>
              <a:ext cx="55562" cy="73025"/>
            </a:xfrm>
            <a:custGeom>
              <a:avLst/>
              <a:gdLst>
                <a:gd name="T0" fmla="*/ 91 w 142"/>
                <a:gd name="T1" fmla="*/ 0 h 184"/>
                <a:gd name="T2" fmla="*/ 142 w 142"/>
                <a:gd name="T3" fmla="*/ 0 h 184"/>
                <a:gd name="T4" fmla="*/ 142 w 142"/>
                <a:gd name="T5" fmla="*/ 24 h 184"/>
                <a:gd name="T6" fmla="*/ 88 w 142"/>
                <a:gd name="T7" fmla="*/ 24 h 184"/>
                <a:gd name="T8" fmla="*/ 80 w 142"/>
                <a:gd name="T9" fmla="*/ 24 h 184"/>
                <a:gd name="T10" fmla="*/ 71 w 142"/>
                <a:gd name="T11" fmla="*/ 25 h 184"/>
                <a:gd name="T12" fmla="*/ 64 w 142"/>
                <a:gd name="T13" fmla="*/ 26 h 184"/>
                <a:gd name="T14" fmla="*/ 58 w 142"/>
                <a:gd name="T15" fmla="*/ 28 h 184"/>
                <a:gd name="T16" fmla="*/ 52 w 142"/>
                <a:gd name="T17" fmla="*/ 32 h 184"/>
                <a:gd name="T18" fmla="*/ 48 w 142"/>
                <a:gd name="T19" fmla="*/ 35 h 184"/>
                <a:gd name="T20" fmla="*/ 45 w 142"/>
                <a:gd name="T21" fmla="*/ 41 h 184"/>
                <a:gd name="T22" fmla="*/ 40 w 142"/>
                <a:gd name="T23" fmla="*/ 46 h 184"/>
                <a:gd name="T24" fmla="*/ 37 w 142"/>
                <a:gd name="T25" fmla="*/ 53 h 184"/>
                <a:gd name="T26" fmla="*/ 35 w 142"/>
                <a:gd name="T27" fmla="*/ 60 h 184"/>
                <a:gd name="T28" fmla="*/ 34 w 142"/>
                <a:gd name="T29" fmla="*/ 65 h 184"/>
                <a:gd name="T30" fmla="*/ 34 w 142"/>
                <a:gd name="T31" fmla="*/ 69 h 184"/>
                <a:gd name="T32" fmla="*/ 33 w 142"/>
                <a:gd name="T33" fmla="*/ 74 h 184"/>
                <a:gd name="T34" fmla="*/ 33 w 142"/>
                <a:gd name="T35" fmla="*/ 80 h 184"/>
                <a:gd name="T36" fmla="*/ 142 w 142"/>
                <a:gd name="T37" fmla="*/ 80 h 184"/>
                <a:gd name="T38" fmla="*/ 142 w 142"/>
                <a:gd name="T39" fmla="*/ 104 h 184"/>
                <a:gd name="T40" fmla="*/ 31 w 142"/>
                <a:gd name="T41" fmla="*/ 104 h 184"/>
                <a:gd name="T42" fmla="*/ 35 w 142"/>
                <a:gd name="T43" fmla="*/ 123 h 184"/>
                <a:gd name="T44" fmla="*/ 41 w 142"/>
                <a:gd name="T45" fmla="*/ 139 h 184"/>
                <a:gd name="T46" fmla="*/ 45 w 142"/>
                <a:gd name="T47" fmla="*/ 145 h 184"/>
                <a:gd name="T48" fmla="*/ 49 w 142"/>
                <a:gd name="T49" fmla="*/ 150 h 184"/>
                <a:gd name="T50" fmla="*/ 53 w 142"/>
                <a:gd name="T51" fmla="*/ 153 h 184"/>
                <a:gd name="T52" fmla="*/ 58 w 142"/>
                <a:gd name="T53" fmla="*/ 157 h 184"/>
                <a:gd name="T54" fmla="*/ 71 w 142"/>
                <a:gd name="T55" fmla="*/ 160 h 184"/>
                <a:gd name="T56" fmla="*/ 87 w 142"/>
                <a:gd name="T57" fmla="*/ 161 h 184"/>
                <a:gd name="T58" fmla="*/ 142 w 142"/>
                <a:gd name="T59" fmla="*/ 161 h 184"/>
                <a:gd name="T60" fmla="*/ 142 w 142"/>
                <a:gd name="T61" fmla="*/ 184 h 184"/>
                <a:gd name="T62" fmla="*/ 82 w 142"/>
                <a:gd name="T63" fmla="*/ 184 h 184"/>
                <a:gd name="T64" fmla="*/ 60 w 142"/>
                <a:gd name="T65" fmla="*/ 183 h 184"/>
                <a:gd name="T66" fmla="*/ 51 w 142"/>
                <a:gd name="T67" fmla="*/ 182 h 184"/>
                <a:gd name="T68" fmla="*/ 42 w 142"/>
                <a:gd name="T69" fmla="*/ 179 h 184"/>
                <a:gd name="T70" fmla="*/ 36 w 142"/>
                <a:gd name="T71" fmla="*/ 175 h 184"/>
                <a:gd name="T72" fmla="*/ 29 w 142"/>
                <a:gd name="T73" fmla="*/ 171 h 184"/>
                <a:gd name="T74" fmla="*/ 23 w 142"/>
                <a:gd name="T75" fmla="*/ 165 h 184"/>
                <a:gd name="T76" fmla="*/ 17 w 142"/>
                <a:gd name="T77" fmla="*/ 159 h 184"/>
                <a:gd name="T78" fmla="*/ 10 w 142"/>
                <a:gd name="T79" fmla="*/ 146 h 184"/>
                <a:gd name="T80" fmla="*/ 4 w 142"/>
                <a:gd name="T81" fmla="*/ 131 h 184"/>
                <a:gd name="T82" fmla="*/ 1 w 142"/>
                <a:gd name="T83" fmla="*/ 115 h 184"/>
                <a:gd name="T84" fmla="*/ 0 w 142"/>
                <a:gd name="T85" fmla="*/ 96 h 184"/>
                <a:gd name="T86" fmla="*/ 2 w 142"/>
                <a:gd name="T87" fmla="*/ 70 h 184"/>
                <a:gd name="T88" fmla="*/ 7 w 142"/>
                <a:gd name="T89" fmla="*/ 48 h 184"/>
                <a:gd name="T90" fmla="*/ 18 w 142"/>
                <a:gd name="T91" fmla="*/ 30 h 184"/>
                <a:gd name="T92" fmla="*/ 31 w 142"/>
                <a:gd name="T93" fmla="*/ 15 h 184"/>
                <a:gd name="T94" fmla="*/ 42 w 142"/>
                <a:gd name="T95" fmla="*/ 9 h 184"/>
                <a:gd name="T96" fmla="*/ 56 w 142"/>
                <a:gd name="T97" fmla="*/ 4 h 184"/>
                <a:gd name="T98" fmla="*/ 71 w 142"/>
                <a:gd name="T99" fmla="*/ 1 h 184"/>
                <a:gd name="T100" fmla="*/ 91 w 142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84">
                  <a:moveTo>
                    <a:pt x="91" y="0"/>
                  </a:moveTo>
                  <a:lnTo>
                    <a:pt x="142" y="0"/>
                  </a:lnTo>
                  <a:lnTo>
                    <a:pt x="142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71" y="25"/>
                  </a:lnTo>
                  <a:lnTo>
                    <a:pt x="64" y="26"/>
                  </a:lnTo>
                  <a:lnTo>
                    <a:pt x="58" y="28"/>
                  </a:lnTo>
                  <a:lnTo>
                    <a:pt x="52" y="32"/>
                  </a:lnTo>
                  <a:lnTo>
                    <a:pt x="48" y="35"/>
                  </a:lnTo>
                  <a:lnTo>
                    <a:pt x="45" y="41"/>
                  </a:lnTo>
                  <a:lnTo>
                    <a:pt x="40" y="46"/>
                  </a:lnTo>
                  <a:lnTo>
                    <a:pt x="37" y="53"/>
                  </a:lnTo>
                  <a:lnTo>
                    <a:pt x="35" y="60"/>
                  </a:lnTo>
                  <a:lnTo>
                    <a:pt x="34" y="65"/>
                  </a:lnTo>
                  <a:lnTo>
                    <a:pt x="34" y="69"/>
                  </a:lnTo>
                  <a:lnTo>
                    <a:pt x="33" y="74"/>
                  </a:lnTo>
                  <a:lnTo>
                    <a:pt x="33" y="80"/>
                  </a:lnTo>
                  <a:lnTo>
                    <a:pt x="142" y="80"/>
                  </a:lnTo>
                  <a:lnTo>
                    <a:pt x="142" y="104"/>
                  </a:lnTo>
                  <a:lnTo>
                    <a:pt x="31" y="104"/>
                  </a:lnTo>
                  <a:lnTo>
                    <a:pt x="35" y="123"/>
                  </a:lnTo>
                  <a:lnTo>
                    <a:pt x="41" y="139"/>
                  </a:lnTo>
                  <a:lnTo>
                    <a:pt x="45" y="145"/>
                  </a:lnTo>
                  <a:lnTo>
                    <a:pt x="49" y="150"/>
                  </a:lnTo>
                  <a:lnTo>
                    <a:pt x="53" y="153"/>
                  </a:lnTo>
                  <a:lnTo>
                    <a:pt x="58" y="157"/>
                  </a:lnTo>
                  <a:lnTo>
                    <a:pt x="71" y="160"/>
                  </a:lnTo>
                  <a:lnTo>
                    <a:pt x="87" y="161"/>
                  </a:lnTo>
                  <a:lnTo>
                    <a:pt x="142" y="161"/>
                  </a:lnTo>
                  <a:lnTo>
                    <a:pt x="142" y="184"/>
                  </a:lnTo>
                  <a:lnTo>
                    <a:pt x="82" y="184"/>
                  </a:lnTo>
                  <a:lnTo>
                    <a:pt x="60" y="183"/>
                  </a:lnTo>
                  <a:lnTo>
                    <a:pt x="51" y="182"/>
                  </a:lnTo>
                  <a:lnTo>
                    <a:pt x="42" y="179"/>
                  </a:lnTo>
                  <a:lnTo>
                    <a:pt x="36" y="175"/>
                  </a:lnTo>
                  <a:lnTo>
                    <a:pt x="29" y="171"/>
                  </a:lnTo>
                  <a:lnTo>
                    <a:pt x="23" y="165"/>
                  </a:lnTo>
                  <a:lnTo>
                    <a:pt x="17" y="159"/>
                  </a:lnTo>
                  <a:lnTo>
                    <a:pt x="10" y="146"/>
                  </a:lnTo>
                  <a:lnTo>
                    <a:pt x="4" y="131"/>
                  </a:lnTo>
                  <a:lnTo>
                    <a:pt x="1" y="115"/>
                  </a:lnTo>
                  <a:lnTo>
                    <a:pt x="0" y="96"/>
                  </a:lnTo>
                  <a:lnTo>
                    <a:pt x="2" y="70"/>
                  </a:lnTo>
                  <a:lnTo>
                    <a:pt x="7" y="48"/>
                  </a:lnTo>
                  <a:lnTo>
                    <a:pt x="18" y="30"/>
                  </a:lnTo>
                  <a:lnTo>
                    <a:pt x="31" y="15"/>
                  </a:lnTo>
                  <a:lnTo>
                    <a:pt x="42" y="9"/>
                  </a:lnTo>
                  <a:lnTo>
                    <a:pt x="56" y="4"/>
                  </a:lnTo>
                  <a:lnTo>
                    <a:pt x="71" y="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" name="Freeform 17"/>
            <p:cNvSpPr>
              <a:spLocks/>
            </p:cNvSpPr>
            <p:nvPr userDrawn="1"/>
          </p:nvSpPr>
          <p:spPr bwMode="auto">
            <a:xfrm>
              <a:off x="7843838" y="696913"/>
              <a:ext cx="144462" cy="168275"/>
            </a:xfrm>
            <a:custGeom>
              <a:avLst/>
              <a:gdLst>
                <a:gd name="T0" fmla="*/ 0 w 367"/>
                <a:gd name="T1" fmla="*/ 0 h 426"/>
                <a:gd name="T2" fmla="*/ 367 w 367"/>
                <a:gd name="T3" fmla="*/ 0 h 426"/>
                <a:gd name="T4" fmla="*/ 367 w 367"/>
                <a:gd name="T5" fmla="*/ 76 h 426"/>
                <a:gd name="T6" fmla="*/ 227 w 367"/>
                <a:gd name="T7" fmla="*/ 76 h 426"/>
                <a:gd name="T8" fmla="*/ 227 w 367"/>
                <a:gd name="T9" fmla="*/ 426 h 426"/>
                <a:gd name="T10" fmla="*/ 137 w 367"/>
                <a:gd name="T11" fmla="*/ 426 h 426"/>
                <a:gd name="T12" fmla="*/ 137 w 367"/>
                <a:gd name="T13" fmla="*/ 76 h 426"/>
                <a:gd name="T14" fmla="*/ 0 w 367"/>
                <a:gd name="T15" fmla="*/ 76 h 426"/>
                <a:gd name="T16" fmla="*/ 0 w 367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426">
                  <a:moveTo>
                    <a:pt x="0" y="0"/>
                  </a:moveTo>
                  <a:lnTo>
                    <a:pt x="367" y="0"/>
                  </a:lnTo>
                  <a:lnTo>
                    <a:pt x="367" y="76"/>
                  </a:lnTo>
                  <a:lnTo>
                    <a:pt x="227" y="76"/>
                  </a:lnTo>
                  <a:lnTo>
                    <a:pt x="227" y="426"/>
                  </a:lnTo>
                  <a:lnTo>
                    <a:pt x="137" y="426"/>
                  </a:lnTo>
                  <a:lnTo>
                    <a:pt x="137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" name="Freeform 18"/>
            <p:cNvSpPr>
              <a:spLocks noEditPoints="1"/>
            </p:cNvSpPr>
            <p:nvPr userDrawn="1"/>
          </p:nvSpPr>
          <p:spPr bwMode="auto">
            <a:xfrm>
              <a:off x="7953375" y="696913"/>
              <a:ext cx="180975" cy="168275"/>
            </a:xfrm>
            <a:custGeom>
              <a:avLst/>
              <a:gdLst>
                <a:gd name="T0" fmla="*/ 228 w 456"/>
                <a:gd name="T1" fmla="*/ 103 h 426"/>
                <a:gd name="T2" fmla="*/ 168 w 456"/>
                <a:gd name="T3" fmla="*/ 250 h 426"/>
                <a:gd name="T4" fmla="*/ 289 w 456"/>
                <a:gd name="T5" fmla="*/ 250 h 426"/>
                <a:gd name="T6" fmla="*/ 228 w 456"/>
                <a:gd name="T7" fmla="*/ 103 h 426"/>
                <a:gd name="T8" fmla="*/ 177 w 456"/>
                <a:gd name="T9" fmla="*/ 0 h 426"/>
                <a:gd name="T10" fmla="*/ 281 w 456"/>
                <a:gd name="T11" fmla="*/ 0 h 426"/>
                <a:gd name="T12" fmla="*/ 456 w 456"/>
                <a:gd name="T13" fmla="*/ 426 h 426"/>
                <a:gd name="T14" fmla="*/ 351 w 456"/>
                <a:gd name="T15" fmla="*/ 426 h 426"/>
                <a:gd name="T16" fmla="*/ 309 w 456"/>
                <a:gd name="T17" fmla="*/ 327 h 426"/>
                <a:gd name="T18" fmla="*/ 147 w 456"/>
                <a:gd name="T19" fmla="*/ 327 h 426"/>
                <a:gd name="T20" fmla="*/ 106 w 456"/>
                <a:gd name="T21" fmla="*/ 426 h 426"/>
                <a:gd name="T22" fmla="*/ 0 w 456"/>
                <a:gd name="T23" fmla="*/ 426 h 426"/>
                <a:gd name="T24" fmla="*/ 177 w 456"/>
                <a:gd name="T2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426">
                  <a:moveTo>
                    <a:pt x="228" y="103"/>
                  </a:moveTo>
                  <a:lnTo>
                    <a:pt x="168" y="250"/>
                  </a:lnTo>
                  <a:lnTo>
                    <a:pt x="289" y="250"/>
                  </a:lnTo>
                  <a:lnTo>
                    <a:pt x="228" y="103"/>
                  </a:lnTo>
                  <a:close/>
                  <a:moveTo>
                    <a:pt x="177" y="0"/>
                  </a:moveTo>
                  <a:lnTo>
                    <a:pt x="281" y="0"/>
                  </a:lnTo>
                  <a:lnTo>
                    <a:pt x="456" y="426"/>
                  </a:lnTo>
                  <a:lnTo>
                    <a:pt x="351" y="426"/>
                  </a:lnTo>
                  <a:lnTo>
                    <a:pt x="309" y="327"/>
                  </a:lnTo>
                  <a:lnTo>
                    <a:pt x="147" y="327"/>
                  </a:lnTo>
                  <a:lnTo>
                    <a:pt x="106" y="426"/>
                  </a:lnTo>
                  <a:lnTo>
                    <a:pt x="0" y="42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" name="Freeform 19"/>
            <p:cNvSpPr>
              <a:spLocks/>
            </p:cNvSpPr>
            <p:nvPr userDrawn="1"/>
          </p:nvSpPr>
          <p:spPr bwMode="auto">
            <a:xfrm>
              <a:off x="8135938" y="696913"/>
              <a:ext cx="147637" cy="169862"/>
            </a:xfrm>
            <a:custGeom>
              <a:avLst/>
              <a:gdLst>
                <a:gd name="T0" fmla="*/ 0 w 371"/>
                <a:gd name="T1" fmla="*/ 0 h 429"/>
                <a:gd name="T2" fmla="*/ 91 w 371"/>
                <a:gd name="T3" fmla="*/ 0 h 429"/>
                <a:gd name="T4" fmla="*/ 91 w 371"/>
                <a:gd name="T5" fmla="*/ 255 h 429"/>
                <a:gd name="T6" fmla="*/ 91 w 371"/>
                <a:gd name="T7" fmla="*/ 274 h 429"/>
                <a:gd name="T8" fmla="*/ 93 w 371"/>
                <a:gd name="T9" fmla="*/ 291 h 429"/>
                <a:gd name="T10" fmla="*/ 96 w 371"/>
                <a:gd name="T11" fmla="*/ 304 h 429"/>
                <a:gd name="T12" fmla="*/ 103 w 371"/>
                <a:gd name="T13" fmla="*/ 319 h 429"/>
                <a:gd name="T14" fmla="*/ 114 w 371"/>
                <a:gd name="T15" fmla="*/ 333 h 429"/>
                <a:gd name="T16" fmla="*/ 128 w 371"/>
                <a:gd name="T17" fmla="*/ 342 h 429"/>
                <a:gd name="T18" fmla="*/ 147 w 371"/>
                <a:gd name="T19" fmla="*/ 351 h 429"/>
                <a:gd name="T20" fmla="*/ 166 w 371"/>
                <a:gd name="T21" fmla="*/ 356 h 429"/>
                <a:gd name="T22" fmla="*/ 187 w 371"/>
                <a:gd name="T23" fmla="*/ 358 h 429"/>
                <a:gd name="T24" fmla="*/ 207 w 371"/>
                <a:gd name="T25" fmla="*/ 357 h 429"/>
                <a:gd name="T26" fmla="*/ 225 w 371"/>
                <a:gd name="T27" fmla="*/ 352 h 429"/>
                <a:gd name="T28" fmla="*/ 242 w 371"/>
                <a:gd name="T29" fmla="*/ 347 h 429"/>
                <a:gd name="T30" fmla="*/ 255 w 371"/>
                <a:gd name="T31" fmla="*/ 338 h 429"/>
                <a:gd name="T32" fmla="*/ 265 w 371"/>
                <a:gd name="T33" fmla="*/ 328 h 429"/>
                <a:gd name="T34" fmla="*/ 273 w 371"/>
                <a:gd name="T35" fmla="*/ 316 h 429"/>
                <a:gd name="T36" fmla="*/ 276 w 371"/>
                <a:gd name="T37" fmla="*/ 306 h 429"/>
                <a:gd name="T38" fmla="*/ 279 w 371"/>
                <a:gd name="T39" fmla="*/ 293 h 429"/>
                <a:gd name="T40" fmla="*/ 280 w 371"/>
                <a:gd name="T41" fmla="*/ 277 h 429"/>
                <a:gd name="T42" fmla="*/ 280 w 371"/>
                <a:gd name="T43" fmla="*/ 255 h 429"/>
                <a:gd name="T44" fmla="*/ 280 w 371"/>
                <a:gd name="T45" fmla="*/ 0 h 429"/>
                <a:gd name="T46" fmla="*/ 371 w 371"/>
                <a:gd name="T47" fmla="*/ 0 h 429"/>
                <a:gd name="T48" fmla="*/ 371 w 371"/>
                <a:gd name="T49" fmla="*/ 250 h 429"/>
                <a:gd name="T50" fmla="*/ 370 w 371"/>
                <a:gd name="T51" fmla="*/ 283 h 429"/>
                <a:gd name="T52" fmla="*/ 367 w 371"/>
                <a:gd name="T53" fmla="*/ 311 h 429"/>
                <a:gd name="T54" fmla="*/ 360 w 371"/>
                <a:gd name="T55" fmla="*/ 335 h 429"/>
                <a:gd name="T56" fmla="*/ 351 w 371"/>
                <a:gd name="T57" fmla="*/ 354 h 429"/>
                <a:gd name="T58" fmla="*/ 339 w 371"/>
                <a:gd name="T59" fmla="*/ 372 h 429"/>
                <a:gd name="T60" fmla="*/ 325 w 371"/>
                <a:gd name="T61" fmla="*/ 387 h 429"/>
                <a:gd name="T62" fmla="*/ 308 w 371"/>
                <a:gd name="T63" fmla="*/ 400 h 429"/>
                <a:gd name="T64" fmla="*/ 288 w 371"/>
                <a:gd name="T65" fmla="*/ 410 h 429"/>
                <a:gd name="T66" fmla="*/ 266 w 371"/>
                <a:gd name="T67" fmla="*/ 419 h 429"/>
                <a:gd name="T68" fmla="*/ 242 w 371"/>
                <a:gd name="T69" fmla="*/ 425 h 429"/>
                <a:gd name="T70" fmla="*/ 214 w 371"/>
                <a:gd name="T71" fmla="*/ 428 h 429"/>
                <a:gd name="T72" fmla="*/ 186 w 371"/>
                <a:gd name="T73" fmla="*/ 429 h 429"/>
                <a:gd name="T74" fmla="*/ 148 w 371"/>
                <a:gd name="T75" fmla="*/ 427 h 429"/>
                <a:gd name="T76" fmla="*/ 114 w 371"/>
                <a:gd name="T77" fmla="*/ 421 h 429"/>
                <a:gd name="T78" fmla="*/ 84 w 371"/>
                <a:gd name="T79" fmla="*/ 412 h 429"/>
                <a:gd name="T80" fmla="*/ 59 w 371"/>
                <a:gd name="T81" fmla="*/ 399 h 429"/>
                <a:gd name="T82" fmla="*/ 39 w 371"/>
                <a:gd name="T83" fmla="*/ 383 h 429"/>
                <a:gd name="T84" fmla="*/ 21 w 371"/>
                <a:gd name="T85" fmla="*/ 360 h 429"/>
                <a:gd name="T86" fmla="*/ 13 w 371"/>
                <a:gd name="T87" fmla="*/ 347 h 429"/>
                <a:gd name="T88" fmla="*/ 9 w 371"/>
                <a:gd name="T89" fmla="*/ 333 h 429"/>
                <a:gd name="T90" fmla="*/ 4 w 371"/>
                <a:gd name="T91" fmla="*/ 317 h 429"/>
                <a:gd name="T92" fmla="*/ 2 w 371"/>
                <a:gd name="T93" fmla="*/ 300 h 429"/>
                <a:gd name="T94" fmla="*/ 1 w 371"/>
                <a:gd name="T95" fmla="*/ 280 h 429"/>
                <a:gd name="T96" fmla="*/ 0 w 371"/>
                <a:gd name="T97" fmla="*/ 257 h 429"/>
                <a:gd name="T98" fmla="*/ 0 w 371"/>
                <a:gd name="T9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429">
                  <a:moveTo>
                    <a:pt x="0" y="0"/>
                  </a:moveTo>
                  <a:lnTo>
                    <a:pt x="91" y="0"/>
                  </a:lnTo>
                  <a:lnTo>
                    <a:pt x="91" y="255"/>
                  </a:lnTo>
                  <a:lnTo>
                    <a:pt x="91" y="274"/>
                  </a:lnTo>
                  <a:lnTo>
                    <a:pt x="93" y="291"/>
                  </a:lnTo>
                  <a:lnTo>
                    <a:pt x="96" y="304"/>
                  </a:lnTo>
                  <a:lnTo>
                    <a:pt x="103" y="319"/>
                  </a:lnTo>
                  <a:lnTo>
                    <a:pt x="114" y="333"/>
                  </a:lnTo>
                  <a:lnTo>
                    <a:pt x="128" y="342"/>
                  </a:lnTo>
                  <a:lnTo>
                    <a:pt x="147" y="351"/>
                  </a:lnTo>
                  <a:lnTo>
                    <a:pt x="166" y="356"/>
                  </a:lnTo>
                  <a:lnTo>
                    <a:pt x="187" y="358"/>
                  </a:lnTo>
                  <a:lnTo>
                    <a:pt x="207" y="357"/>
                  </a:lnTo>
                  <a:lnTo>
                    <a:pt x="225" y="352"/>
                  </a:lnTo>
                  <a:lnTo>
                    <a:pt x="242" y="347"/>
                  </a:lnTo>
                  <a:lnTo>
                    <a:pt x="255" y="338"/>
                  </a:lnTo>
                  <a:lnTo>
                    <a:pt x="265" y="328"/>
                  </a:lnTo>
                  <a:lnTo>
                    <a:pt x="273" y="316"/>
                  </a:lnTo>
                  <a:lnTo>
                    <a:pt x="276" y="306"/>
                  </a:lnTo>
                  <a:lnTo>
                    <a:pt x="279" y="293"/>
                  </a:lnTo>
                  <a:lnTo>
                    <a:pt x="280" y="277"/>
                  </a:lnTo>
                  <a:lnTo>
                    <a:pt x="280" y="255"/>
                  </a:lnTo>
                  <a:lnTo>
                    <a:pt x="280" y="0"/>
                  </a:lnTo>
                  <a:lnTo>
                    <a:pt x="371" y="0"/>
                  </a:lnTo>
                  <a:lnTo>
                    <a:pt x="371" y="250"/>
                  </a:lnTo>
                  <a:lnTo>
                    <a:pt x="370" y="283"/>
                  </a:lnTo>
                  <a:lnTo>
                    <a:pt x="367" y="311"/>
                  </a:lnTo>
                  <a:lnTo>
                    <a:pt x="360" y="335"/>
                  </a:lnTo>
                  <a:lnTo>
                    <a:pt x="351" y="354"/>
                  </a:lnTo>
                  <a:lnTo>
                    <a:pt x="339" y="372"/>
                  </a:lnTo>
                  <a:lnTo>
                    <a:pt x="325" y="387"/>
                  </a:lnTo>
                  <a:lnTo>
                    <a:pt x="308" y="400"/>
                  </a:lnTo>
                  <a:lnTo>
                    <a:pt x="288" y="410"/>
                  </a:lnTo>
                  <a:lnTo>
                    <a:pt x="266" y="419"/>
                  </a:lnTo>
                  <a:lnTo>
                    <a:pt x="242" y="425"/>
                  </a:lnTo>
                  <a:lnTo>
                    <a:pt x="214" y="428"/>
                  </a:lnTo>
                  <a:lnTo>
                    <a:pt x="186" y="429"/>
                  </a:lnTo>
                  <a:lnTo>
                    <a:pt x="148" y="427"/>
                  </a:lnTo>
                  <a:lnTo>
                    <a:pt x="114" y="421"/>
                  </a:lnTo>
                  <a:lnTo>
                    <a:pt x="84" y="412"/>
                  </a:lnTo>
                  <a:lnTo>
                    <a:pt x="59" y="399"/>
                  </a:lnTo>
                  <a:lnTo>
                    <a:pt x="39" y="383"/>
                  </a:lnTo>
                  <a:lnTo>
                    <a:pt x="21" y="360"/>
                  </a:lnTo>
                  <a:lnTo>
                    <a:pt x="13" y="347"/>
                  </a:lnTo>
                  <a:lnTo>
                    <a:pt x="9" y="333"/>
                  </a:lnTo>
                  <a:lnTo>
                    <a:pt x="4" y="317"/>
                  </a:lnTo>
                  <a:lnTo>
                    <a:pt x="2" y="300"/>
                  </a:lnTo>
                  <a:lnTo>
                    <a:pt x="1" y="280"/>
                  </a:lnTo>
                  <a:lnTo>
                    <a:pt x="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" name="Freeform 20"/>
            <p:cNvSpPr>
              <a:spLocks noEditPoints="1"/>
            </p:cNvSpPr>
            <p:nvPr userDrawn="1"/>
          </p:nvSpPr>
          <p:spPr bwMode="auto">
            <a:xfrm>
              <a:off x="8307388" y="696913"/>
              <a:ext cx="155575" cy="168275"/>
            </a:xfrm>
            <a:custGeom>
              <a:avLst/>
              <a:gdLst>
                <a:gd name="T0" fmla="*/ 90 w 388"/>
                <a:gd name="T1" fmla="*/ 188 h 426"/>
                <a:gd name="T2" fmla="*/ 237 w 388"/>
                <a:gd name="T3" fmla="*/ 187 h 426"/>
                <a:gd name="T4" fmla="*/ 263 w 388"/>
                <a:gd name="T5" fmla="*/ 177 h 426"/>
                <a:gd name="T6" fmla="*/ 280 w 388"/>
                <a:gd name="T7" fmla="*/ 150 h 426"/>
                <a:gd name="T8" fmla="*/ 280 w 388"/>
                <a:gd name="T9" fmla="*/ 111 h 426"/>
                <a:gd name="T10" fmla="*/ 265 w 388"/>
                <a:gd name="T11" fmla="*/ 86 h 426"/>
                <a:gd name="T12" fmla="*/ 237 w 388"/>
                <a:gd name="T13" fmla="*/ 77 h 426"/>
                <a:gd name="T14" fmla="*/ 90 w 388"/>
                <a:gd name="T15" fmla="*/ 76 h 426"/>
                <a:gd name="T16" fmla="*/ 208 w 388"/>
                <a:gd name="T17" fmla="*/ 0 h 426"/>
                <a:gd name="T18" fmla="*/ 265 w 388"/>
                <a:gd name="T19" fmla="*/ 3 h 426"/>
                <a:gd name="T20" fmla="*/ 305 w 388"/>
                <a:gd name="T21" fmla="*/ 10 h 426"/>
                <a:gd name="T22" fmla="*/ 336 w 388"/>
                <a:gd name="T23" fmla="*/ 25 h 426"/>
                <a:gd name="T24" fmla="*/ 361 w 388"/>
                <a:gd name="T25" fmla="*/ 50 h 426"/>
                <a:gd name="T26" fmla="*/ 379 w 388"/>
                <a:gd name="T27" fmla="*/ 90 h 426"/>
                <a:gd name="T28" fmla="*/ 381 w 388"/>
                <a:gd name="T29" fmla="*/ 149 h 426"/>
                <a:gd name="T30" fmla="*/ 362 w 388"/>
                <a:gd name="T31" fmla="*/ 198 h 426"/>
                <a:gd name="T32" fmla="*/ 326 w 388"/>
                <a:gd name="T33" fmla="*/ 232 h 426"/>
                <a:gd name="T34" fmla="*/ 325 w 388"/>
                <a:gd name="T35" fmla="*/ 251 h 426"/>
                <a:gd name="T36" fmla="*/ 358 w 388"/>
                <a:gd name="T37" fmla="*/ 282 h 426"/>
                <a:gd name="T38" fmla="*/ 375 w 388"/>
                <a:gd name="T39" fmla="*/ 330 h 426"/>
                <a:gd name="T40" fmla="*/ 379 w 388"/>
                <a:gd name="T41" fmla="*/ 374 h 426"/>
                <a:gd name="T42" fmla="*/ 382 w 388"/>
                <a:gd name="T43" fmla="*/ 395 h 426"/>
                <a:gd name="T44" fmla="*/ 384 w 388"/>
                <a:gd name="T45" fmla="*/ 408 h 426"/>
                <a:gd name="T46" fmla="*/ 388 w 388"/>
                <a:gd name="T47" fmla="*/ 426 h 426"/>
                <a:gd name="T48" fmla="*/ 286 w 388"/>
                <a:gd name="T49" fmla="*/ 421 h 426"/>
                <a:gd name="T50" fmla="*/ 284 w 388"/>
                <a:gd name="T51" fmla="*/ 414 h 426"/>
                <a:gd name="T52" fmla="*/ 282 w 388"/>
                <a:gd name="T53" fmla="*/ 403 h 426"/>
                <a:gd name="T54" fmla="*/ 279 w 388"/>
                <a:gd name="T55" fmla="*/ 365 h 426"/>
                <a:gd name="T56" fmla="*/ 268 w 388"/>
                <a:gd name="T57" fmla="*/ 317 h 426"/>
                <a:gd name="T58" fmla="*/ 248 w 388"/>
                <a:gd name="T59" fmla="*/ 285 h 426"/>
                <a:gd name="T60" fmla="*/ 214 w 388"/>
                <a:gd name="T61" fmla="*/ 269 h 426"/>
                <a:gd name="T62" fmla="*/ 163 w 388"/>
                <a:gd name="T63" fmla="*/ 265 h 426"/>
                <a:gd name="T64" fmla="*/ 90 w 388"/>
                <a:gd name="T65" fmla="*/ 426 h 426"/>
                <a:gd name="T66" fmla="*/ 0 w 388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426">
                  <a:moveTo>
                    <a:pt x="90" y="76"/>
                  </a:moveTo>
                  <a:lnTo>
                    <a:pt x="90" y="188"/>
                  </a:lnTo>
                  <a:lnTo>
                    <a:pt x="217" y="188"/>
                  </a:lnTo>
                  <a:lnTo>
                    <a:pt x="237" y="187"/>
                  </a:lnTo>
                  <a:lnTo>
                    <a:pt x="252" y="184"/>
                  </a:lnTo>
                  <a:lnTo>
                    <a:pt x="263" y="177"/>
                  </a:lnTo>
                  <a:lnTo>
                    <a:pt x="274" y="166"/>
                  </a:lnTo>
                  <a:lnTo>
                    <a:pt x="280" y="150"/>
                  </a:lnTo>
                  <a:lnTo>
                    <a:pt x="282" y="130"/>
                  </a:lnTo>
                  <a:lnTo>
                    <a:pt x="280" y="111"/>
                  </a:lnTo>
                  <a:lnTo>
                    <a:pt x="274" y="97"/>
                  </a:lnTo>
                  <a:lnTo>
                    <a:pt x="265" y="86"/>
                  </a:lnTo>
                  <a:lnTo>
                    <a:pt x="251" y="80"/>
                  </a:lnTo>
                  <a:lnTo>
                    <a:pt x="237" y="77"/>
                  </a:lnTo>
                  <a:lnTo>
                    <a:pt x="217" y="76"/>
                  </a:lnTo>
                  <a:lnTo>
                    <a:pt x="90" y="76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38" y="1"/>
                  </a:lnTo>
                  <a:lnTo>
                    <a:pt x="265" y="3"/>
                  </a:lnTo>
                  <a:lnTo>
                    <a:pt x="286" y="6"/>
                  </a:lnTo>
                  <a:lnTo>
                    <a:pt x="305" y="10"/>
                  </a:lnTo>
                  <a:lnTo>
                    <a:pt x="321" y="17"/>
                  </a:lnTo>
                  <a:lnTo>
                    <a:pt x="336" y="25"/>
                  </a:lnTo>
                  <a:lnTo>
                    <a:pt x="349" y="36"/>
                  </a:lnTo>
                  <a:lnTo>
                    <a:pt x="361" y="50"/>
                  </a:lnTo>
                  <a:lnTo>
                    <a:pt x="370" y="65"/>
                  </a:lnTo>
                  <a:lnTo>
                    <a:pt x="379" y="90"/>
                  </a:lnTo>
                  <a:lnTo>
                    <a:pt x="383" y="119"/>
                  </a:lnTo>
                  <a:lnTo>
                    <a:pt x="381" y="149"/>
                  </a:lnTo>
                  <a:lnTo>
                    <a:pt x="373" y="176"/>
                  </a:lnTo>
                  <a:lnTo>
                    <a:pt x="362" y="198"/>
                  </a:lnTo>
                  <a:lnTo>
                    <a:pt x="347" y="216"/>
                  </a:lnTo>
                  <a:lnTo>
                    <a:pt x="326" y="232"/>
                  </a:lnTo>
                  <a:lnTo>
                    <a:pt x="302" y="243"/>
                  </a:lnTo>
                  <a:lnTo>
                    <a:pt x="325" y="251"/>
                  </a:lnTo>
                  <a:lnTo>
                    <a:pt x="343" y="265"/>
                  </a:lnTo>
                  <a:lnTo>
                    <a:pt x="358" y="282"/>
                  </a:lnTo>
                  <a:lnTo>
                    <a:pt x="369" y="304"/>
                  </a:lnTo>
                  <a:lnTo>
                    <a:pt x="375" y="330"/>
                  </a:lnTo>
                  <a:lnTo>
                    <a:pt x="378" y="361"/>
                  </a:lnTo>
                  <a:lnTo>
                    <a:pt x="379" y="374"/>
                  </a:lnTo>
                  <a:lnTo>
                    <a:pt x="381" y="386"/>
                  </a:lnTo>
                  <a:lnTo>
                    <a:pt x="382" y="395"/>
                  </a:lnTo>
                  <a:lnTo>
                    <a:pt x="383" y="403"/>
                  </a:lnTo>
                  <a:lnTo>
                    <a:pt x="384" y="408"/>
                  </a:lnTo>
                  <a:lnTo>
                    <a:pt x="385" y="415"/>
                  </a:lnTo>
                  <a:lnTo>
                    <a:pt x="388" y="426"/>
                  </a:lnTo>
                  <a:lnTo>
                    <a:pt x="288" y="426"/>
                  </a:lnTo>
                  <a:lnTo>
                    <a:pt x="286" y="421"/>
                  </a:lnTo>
                  <a:lnTo>
                    <a:pt x="285" y="417"/>
                  </a:lnTo>
                  <a:lnTo>
                    <a:pt x="284" y="414"/>
                  </a:lnTo>
                  <a:lnTo>
                    <a:pt x="283" y="409"/>
                  </a:lnTo>
                  <a:lnTo>
                    <a:pt x="282" y="403"/>
                  </a:lnTo>
                  <a:lnTo>
                    <a:pt x="280" y="383"/>
                  </a:lnTo>
                  <a:lnTo>
                    <a:pt x="279" y="365"/>
                  </a:lnTo>
                  <a:lnTo>
                    <a:pt x="274" y="339"/>
                  </a:lnTo>
                  <a:lnTo>
                    <a:pt x="268" y="317"/>
                  </a:lnTo>
                  <a:lnTo>
                    <a:pt x="260" y="300"/>
                  </a:lnTo>
                  <a:lnTo>
                    <a:pt x="248" y="285"/>
                  </a:lnTo>
                  <a:lnTo>
                    <a:pt x="233" y="276"/>
                  </a:lnTo>
                  <a:lnTo>
                    <a:pt x="214" y="269"/>
                  </a:lnTo>
                  <a:lnTo>
                    <a:pt x="191" y="266"/>
                  </a:lnTo>
                  <a:lnTo>
                    <a:pt x="163" y="265"/>
                  </a:lnTo>
                  <a:lnTo>
                    <a:pt x="90" y="265"/>
                  </a:lnTo>
                  <a:lnTo>
                    <a:pt x="9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" name="Freeform 21"/>
            <p:cNvSpPr>
              <a:spLocks noEditPoints="1"/>
            </p:cNvSpPr>
            <p:nvPr userDrawn="1"/>
          </p:nvSpPr>
          <p:spPr bwMode="auto">
            <a:xfrm>
              <a:off x="8477250" y="695325"/>
              <a:ext cx="166687" cy="171450"/>
            </a:xfrm>
            <a:custGeom>
              <a:avLst/>
              <a:gdLst>
                <a:gd name="T0" fmla="*/ 190 w 419"/>
                <a:gd name="T1" fmla="*/ 73 h 431"/>
                <a:gd name="T2" fmla="*/ 155 w 419"/>
                <a:gd name="T3" fmla="*/ 83 h 431"/>
                <a:gd name="T4" fmla="*/ 129 w 419"/>
                <a:gd name="T5" fmla="*/ 101 h 431"/>
                <a:gd name="T6" fmla="*/ 110 w 419"/>
                <a:gd name="T7" fmla="*/ 132 h 431"/>
                <a:gd name="T8" fmla="*/ 100 w 419"/>
                <a:gd name="T9" fmla="*/ 182 h 431"/>
                <a:gd name="T10" fmla="*/ 100 w 419"/>
                <a:gd name="T11" fmla="*/ 250 h 431"/>
                <a:gd name="T12" fmla="*/ 113 w 419"/>
                <a:gd name="T13" fmla="*/ 305 h 431"/>
                <a:gd name="T14" fmla="*/ 141 w 419"/>
                <a:gd name="T15" fmla="*/ 340 h 431"/>
                <a:gd name="T16" fmla="*/ 182 w 419"/>
                <a:gd name="T17" fmla="*/ 357 h 431"/>
                <a:gd name="T18" fmla="*/ 236 w 419"/>
                <a:gd name="T19" fmla="*/ 357 h 431"/>
                <a:gd name="T20" fmla="*/ 278 w 419"/>
                <a:gd name="T21" fmla="*/ 340 h 431"/>
                <a:gd name="T22" fmla="*/ 305 w 419"/>
                <a:gd name="T23" fmla="*/ 305 h 431"/>
                <a:gd name="T24" fmla="*/ 318 w 419"/>
                <a:gd name="T25" fmla="*/ 250 h 431"/>
                <a:gd name="T26" fmla="*/ 318 w 419"/>
                <a:gd name="T27" fmla="*/ 181 h 431"/>
                <a:gd name="T28" fmla="*/ 305 w 419"/>
                <a:gd name="T29" fmla="*/ 125 h 431"/>
                <a:gd name="T30" fmla="*/ 279 w 419"/>
                <a:gd name="T31" fmla="*/ 91 h 431"/>
                <a:gd name="T32" fmla="*/ 236 w 419"/>
                <a:gd name="T33" fmla="*/ 74 h 431"/>
                <a:gd name="T34" fmla="*/ 209 w 419"/>
                <a:gd name="T35" fmla="*/ 0 h 431"/>
                <a:gd name="T36" fmla="*/ 280 w 419"/>
                <a:gd name="T37" fmla="*/ 7 h 431"/>
                <a:gd name="T38" fmla="*/ 337 w 419"/>
                <a:gd name="T39" fmla="*/ 30 h 431"/>
                <a:gd name="T40" fmla="*/ 378 w 419"/>
                <a:gd name="T41" fmla="*/ 66 h 431"/>
                <a:gd name="T42" fmla="*/ 400 w 419"/>
                <a:gd name="T43" fmla="*/ 107 h 431"/>
                <a:gd name="T44" fmla="*/ 415 w 419"/>
                <a:gd name="T45" fmla="*/ 160 h 431"/>
                <a:gd name="T46" fmla="*/ 419 w 419"/>
                <a:gd name="T47" fmla="*/ 222 h 431"/>
                <a:gd name="T48" fmla="*/ 411 w 419"/>
                <a:gd name="T49" fmla="*/ 292 h 431"/>
                <a:gd name="T50" fmla="*/ 389 w 419"/>
                <a:gd name="T51" fmla="*/ 350 h 431"/>
                <a:gd name="T52" fmla="*/ 353 w 419"/>
                <a:gd name="T53" fmla="*/ 391 h 431"/>
                <a:gd name="T54" fmla="*/ 316 w 419"/>
                <a:gd name="T55" fmla="*/ 413 h 431"/>
                <a:gd name="T56" fmla="*/ 270 w 419"/>
                <a:gd name="T57" fmla="*/ 426 h 431"/>
                <a:gd name="T58" fmla="*/ 215 w 419"/>
                <a:gd name="T59" fmla="*/ 431 h 431"/>
                <a:gd name="T60" fmla="*/ 140 w 419"/>
                <a:gd name="T61" fmla="*/ 422 h 431"/>
                <a:gd name="T62" fmla="*/ 79 w 419"/>
                <a:gd name="T63" fmla="*/ 397 h 431"/>
                <a:gd name="T64" fmla="*/ 37 w 419"/>
                <a:gd name="T65" fmla="*/ 356 h 431"/>
                <a:gd name="T66" fmla="*/ 13 w 419"/>
                <a:gd name="T67" fmla="*/ 309 h 431"/>
                <a:gd name="T68" fmla="*/ 1 w 419"/>
                <a:gd name="T69" fmla="*/ 251 h 431"/>
                <a:gd name="T70" fmla="*/ 1 w 419"/>
                <a:gd name="T71" fmla="*/ 179 h 431"/>
                <a:gd name="T72" fmla="*/ 16 w 419"/>
                <a:gd name="T73" fmla="*/ 111 h 431"/>
                <a:gd name="T74" fmla="*/ 44 w 419"/>
                <a:gd name="T75" fmla="*/ 61 h 431"/>
                <a:gd name="T76" fmla="*/ 82 w 419"/>
                <a:gd name="T77" fmla="*/ 29 h 431"/>
                <a:gd name="T78" fmla="*/ 127 w 419"/>
                <a:gd name="T79" fmla="*/ 10 h 431"/>
                <a:gd name="T80" fmla="*/ 180 w 419"/>
                <a:gd name="T81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9" h="431">
                  <a:moveTo>
                    <a:pt x="210" y="72"/>
                  </a:moveTo>
                  <a:lnTo>
                    <a:pt x="190" y="73"/>
                  </a:lnTo>
                  <a:lnTo>
                    <a:pt x="171" y="76"/>
                  </a:lnTo>
                  <a:lnTo>
                    <a:pt x="155" y="83"/>
                  </a:lnTo>
                  <a:lnTo>
                    <a:pt x="141" y="91"/>
                  </a:lnTo>
                  <a:lnTo>
                    <a:pt x="129" y="101"/>
                  </a:lnTo>
                  <a:lnTo>
                    <a:pt x="119" y="114"/>
                  </a:lnTo>
                  <a:lnTo>
                    <a:pt x="110" y="132"/>
                  </a:lnTo>
                  <a:lnTo>
                    <a:pt x="104" y="155"/>
                  </a:lnTo>
                  <a:lnTo>
                    <a:pt x="100" y="182"/>
                  </a:lnTo>
                  <a:lnTo>
                    <a:pt x="99" y="215"/>
                  </a:lnTo>
                  <a:lnTo>
                    <a:pt x="100" y="250"/>
                  </a:lnTo>
                  <a:lnTo>
                    <a:pt x="106" y="280"/>
                  </a:lnTo>
                  <a:lnTo>
                    <a:pt x="113" y="305"/>
                  </a:lnTo>
                  <a:lnTo>
                    <a:pt x="125" y="325"/>
                  </a:lnTo>
                  <a:lnTo>
                    <a:pt x="141" y="340"/>
                  </a:lnTo>
                  <a:lnTo>
                    <a:pt x="159" y="351"/>
                  </a:lnTo>
                  <a:lnTo>
                    <a:pt x="182" y="357"/>
                  </a:lnTo>
                  <a:lnTo>
                    <a:pt x="210" y="360"/>
                  </a:lnTo>
                  <a:lnTo>
                    <a:pt x="236" y="357"/>
                  </a:lnTo>
                  <a:lnTo>
                    <a:pt x="259" y="351"/>
                  </a:lnTo>
                  <a:lnTo>
                    <a:pt x="278" y="340"/>
                  </a:lnTo>
                  <a:lnTo>
                    <a:pt x="293" y="325"/>
                  </a:lnTo>
                  <a:lnTo>
                    <a:pt x="305" y="305"/>
                  </a:lnTo>
                  <a:lnTo>
                    <a:pt x="313" y="280"/>
                  </a:lnTo>
                  <a:lnTo>
                    <a:pt x="318" y="250"/>
                  </a:lnTo>
                  <a:lnTo>
                    <a:pt x="319" y="216"/>
                  </a:lnTo>
                  <a:lnTo>
                    <a:pt x="318" y="181"/>
                  </a:lnTo>
                  <a:lnTo>
                    <a:pt x="313" y="150"/>
                  </a:lnTo>
                  <a:lnTo>
                    <a:pt x="305" y="125"/>
                  </a:lnTo>
                  <a:lnTo>
                    <a:pt x="293" y="106"/>
                  </a:lnTo>
                  <a:lnTo>
                    <a:pt x="279" y="91"/>
                  </a:lnTo>
                  <a:lnTo>
                    <a:pt x="259" y="80"/>
                  </a:lnTo>
                  <a:lnTo>
                    <a:pt x="236" y="74"/>
                  </a:lnTo>
                  <a:lnTo>
                    <a:pt x="210" y="72"/>
                  </a:lnTo>
                  <a:close/>
                  <a:moveTo>
                    <a:pt x="209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1" y="17"/>
                  </a:lnTo>
                  <a:lnTo>
                    <a:pt x="337" y="30"/>
                  </a:lnTo>
                  <a:lnTo>
                    <a:pt x="360" y="46"/>
                  </a:lnTo>
                  <a:lnTo>
                    <a:pt x="378" y="66"/>
                  </a:lnTo>
                  <a:lnTo>
                    <a:pt x="390" y="85"/>
                  </a:lnTo>
                  <a:lnTo>
                    <a:pt x="400" y="107"/>
                  </a:lnTo>
                  <a:lnTo>
                    <a:pt x="408" y="132"/>
                  </a:lnTo>
                  <a:lnTo>
                    <a:pt x="415" y="160"/>
                  </a:lnTo>
                  <a:lnTo>
                    <a:pt x="418" y="190"/>
                  </a:lnTo>
                  <a:lnTo>
                    <a:pt x="419" y="222"/>
                  </a:lnTo>
                  <a:lnTo>
                    <a:pt x="417" y="258"/>
                  </a:lnTo>
                  <a:lnTo>
                    <a:pt x="411" y="292"/>
                  </a:lnTo>
                  <a:lnTo>
                    <a:pt x="402" y="322"/>
                  </a:lnTo>
                  <a:lnTo>
                    <a:pt x="389" y="350"/>
                  </a:lnTo>
                  <a:lnTo>
                    <a:pt x="373" y="373"/>
                  </a:lnTo>
                  <a:lnTo>
                    <a:pt x="353" y="391"/>
                  </a:lnTo>
                  <a:lnTo>
                    <a:pt x="336" y="403"/>
                  </a:lnTo>
                  <a:lnTo>
                    <a:pt x="316" y="413"/>
                  </a:lnTo>
                  <a:lnTo>
                    <a:pt x="294" y="421"/>
                  </a:lnTo>
                  <a:lnTo>
                    <a:pt x="270" y="426"/>
                  </a:lnTo>
                  <a:lnTo>
                    <a:pt x="244" y="430"/>
                  </a:lnTo>
                  <a:lnTo>
                    <a:pt x="215" y="431"/>
                  </a:lnTo>
                  <a:lnTo>
                    <a:pt x="176" y="429"/>
                  </a:lnTo>
                  <a:lnTo>
                    <a:pt x="140" y="422"/>
                  </a:lnTo>
                  <a:lnTo>
                    <a:pt x="108" y="412"/>
                  </a:lnTo>
                  <a:lnTo>
                    <a:pt x="79" y="397"/>
                  </a:lnTo>
                  <a:lnTo>
                    <a:pt x="55" y="379"/>
                  </a:lnTo>
                  <a:lnTo>
                    <a:pt x="37" y="356"/>
                  </a:lnTo>
                  <a:lnTo>
                    <a:pt x="23" y="334"/>
                  </a:lnTo>
                  <a:lnTo>
                    <a:pt x="13" y="309"/>
                  </a:lnTo>
                  <a:lnTo>
                    <a:pt x="5" y="282"/>
                  </a:lnTo>
                  <a:lnTo>
                    <a:pt x="1" y="251"/>
                  </a:lnTo>
                  <a:lnTo>
                    <a:pt x="0" y="218"/>
                  </a:lnTo>
                  <a:lnTo>
                    <a:pt x="1" y="179"/>
                  </a:lnTo>
                  <a:lnTo>
                    <a:pt x="6" y="143"/>
                  </a:lnTo>
                  <a:lnTo>
                    <a:pt x="16" y="111"/>
                  </a:lnTo>
                  <a:lnTo>
                    <a:pt x="28" y="84"/>
                  </a:lnTo>
                  <a:lnTo>
                    <a:pt x="44" y="61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2" y="19"/>
                  </a:lnTo>
                  <a:lnTo>
                    <a:pt x="127" y="10"/>
                  </a:lnTo>
                  <a:lnTo>
                    <a:pt x="152" y="5"/>
                  </a:lnTo>
                  <a:lnTo>
                    <a:pt x="180" y="1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" name="Freeform 22"/>
            <p:cNvSpPr>
              <a:spLocks/>
            </p:cNvSpPr>
            <p:nvPr userDrawn="1"/>
          </p:nvSpPr>
          <p:spPr bwMode="auto">
            <a:xfrm>
              <a:off x="8666163" y="696913"/>
              <a:ext cx="147637" cy="168275"/>
            </a:xfrm>
            <a:custGeom>
              <a:avLst/>
              <a:gdLst>
                <a:gd name="T0" fmla="*/ 0 w 371"/>
                <a:gd name="T1" fmla="*/ 0 h 426"/>
                <a:gd name="T2" fmla="*/ 116 w 371"/>
                <a:gd name="T3" fmla="*/ 0 h 426"/>
                <a:gd name="T4" fmla="*/ 286 w 371"/>
                <a:gd name="T5" fmla="*/ 317 h 426"/>
                <a:gd name="T6" fmla="*/ 286 w 371"/>
                <a:gd name="T7" fmla="*/ 0 h 426"/>
                <a:gd name="T8" fmla="*/ 371 w 371"/>
                <a:gd name="T9" fmla="*/ 0 h 426"/>
                <a:gd name="T10" fmla="*/ 371 w 371"/>
                <a:gd name="T11" fmla="*/ 426 h 426"/>
                <a:gd name="T12" fmla="*/ 260 w 371"/>
                <a:gd name="T13" fmla="*/ 426 h 426"/>
                <a:gd name="T14" fmla="*/ 85 w 371"/>
                <a:gd name="T15" fmla="*/ 113 h 426"/>
                <a:gd name="T16" fmla="*/ 85 w 371"/>
                <a:gd name="T17" fmla="*/ 426 h 426"/>
                <a:gd name="T18" fmla="*/ 0 w 371"/>
                <a:gd name="T19" fmla="*/ 426 h 426"/>
                <a:gd name="T20" fmla="*/ 0 w 371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426">
                  <a:moveTo>
                    <a:pt x="0" y="0"/>
                  </a:moveTo>
                  <a:lnTo>
                    <a:pt x="116" y="0"/>
                  </a:lnTo>
                  <a:lnTo>
                    <a:pt x="286" y="317"/>
                  </a:lnTo>
                  <a:lnTo>
                    <a:pt x="286" y="0"/>
                  </a:lnTo>
                  <a:lnTo>
                    <a:pt x="371" y="0"/>
                  </a:lnTo>
                  <a:lnTo>
                    <a:pt x="371" y="426"/>
                  </a:lnTo>
                  <a:lnTo>
                    <a:pt x="260" y="426"/>
                  </a:lnTo>
                  <a:lnTo>
                    <a:pt x="85" y="113"/>
                  </a:lnTo>
                  <a:lnTo>
                    <a:pt x="85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" name="Freeform 23"/>
            <p:cNvSpPr>
              <a:spLocks/>
            </p:cNvSpPr>
            <p:nvPr userDrawn="1"/>
          </p:nvSpPr>
          <p:spPr bwMode="auto">
            <a:xfrm>
              <a:off x="7546975" y="307975"/>
              <a:ext cx="239712" cy="239712"/>
            </a:xfrm>
            <a:custGeom>
              <a:avLst/>
              <a:gdLst>
                <a:gd name="T0" fmla="*/ 604 w 604"/>
                <a:gd name="T1" fmla="*/ 0 h 603"/>
                <a:gd name="T2" fmla="*/ 604 w 604"/>
                <a:gd name="T3" fmla="*/ 23 h 603"/>
                <a:gd name="T4" fmla="*/ 604 w 604"/>
                <a:gd name="T5" fmla="*/ 51 h 603"/>
                <a:gd name="T6" fmla="*/ 604 w 604"/>
                <a:gd name="T7" fmla="*/ 79 h 603"/>
                <a:gd name="T8" fmla="*/ 604 w 604"/>
                <a:gd name="T9" fmla="*/ 108 h 603"/>
                <a:gd name="T10" fmla="*/ 604 w 604"/>
                <a:gd name="T11" fmla="*/ 135 h 603"/>
                <a:gd name="T12" fmla="*/ 604 w 604"/>
                <a:gd name="T13" fmla="*/ 159 h 603"/>
                <a:gd name="T14" fmla="*/ 604 w 604"/>
                <a:gd name="T15" fmla="*/ 178 h 603"/>
                <a:gd name="T16" fmla="*/ 604 w 604"/>
                <a:gd name="T17" fmla="*/ 189 h 603"/>
                <a:gd name="T18" fmla="*/ 600 w 604"/>
                <a:gd name="T19" fmla="*/ 212 h 603"/>
                <a:gd name="T20" fmla="*/ 591 w 604"/>
                <a:gd name="T21" fmla="*/ 234 h 603"/>
                <a:gd name="T22" fmla="*/ 576 w 604"/>
                <a:gd name="T23" fmla="*/ 253 h 603"/>
                <a:gd name="T24" fmla="*/ 558 w 604"/>
                <a:gd name="T25" fmla="*/ 272 h 603"/>
                <a:gd name="T26" fmla="*/ 535 w 604"/>
                <a:gd name="T27" fmla="*/ 291 h 603"/>
                <a:gd name="T28" fmla="*/ 507 w 604"/>
                <a:gd name="T29" fmla="*/ 308 h 603"/>
                <a:gd name="T30" fmla="*/ 478 w 604"/>
                <a:gd name="T31" fmla="*/ 325 h 603"/>
                <a:gd name="T32" fmla="*/ 445 w 604"/>
                <a:gd name="T33" fmla="*/ 341 h 603"/>
                <a:gd name="T34" fmla="*/ 410 w 604"/>
                <a:gd name="T35" fmla="*/ 357 h 603"/>
                <a:gd name="T36" fmla="*/ 373 w 604"/>
                <a:gd name="T37" fmla="*/ 373 h 603"/>
                <a:gd name="T38" fmla="*/ 335 w 604"/>
                <a:gd name="T39" fmla="*/ 388 h 603"/>
                <a:gd name="T40" fmla="*/ 302 w 604"/>
                <a:gd name="T41" fmla="*/ 402 h 603"/>
                <a:gd name="T42" fmla="*/ 265 w 604"/>
                <a:gd name="T43" fmla="*/ 417 h 603"/>
                <a:gd name="T44" fmla="*/ 228 w 604"/>
                <a:gd name="T45" fmla="*/ 434 h 603"/>
                <a:gd name="T46" fmla="*/ 190 w 604"/>
                <a:gd name="T47" fmla="*/ 452 h 603"/>
                <a:gd name="T48" fmla="*/ 153 w 604"/>
                <a:gd name="T49" fmla="*/ 472 h 603"/>
                <a:gd name="T50" fmla="*/ 116 w 604"/>
                <a:gd name="T51" fmla="*/ 494 h 603"/>
                <a:gd name="T52" fmla="*/ 83 w 604"/>
                <a:gd name="T53" fmla="*/ 517 h 603"/>
                <a:gd name="T54" fmla="*/ 51 w 604"/>
                <a:gd name="T55" fmla="*/ 544 h 603"/>
                <a:gd name="T56" fmla="*/ 23 w 604"/>
                <a:gd name="T57" fmla="*/ 572 h 603"/>
                <a:gd name="T58" fmla="*/ 0 w 604"/>
                <a:gd name="T59" fmla="*/ 603 h 603"/>
                <a:gd name="T60" fmla="*/ 20 w 604"/>
                <a:gd name="T61" fmla="*/ 544 h 603"/>
                <a:gd name="T62" fmla="*/ 40 w 604"/>
                <a:gd name="T63" fmla="*/ 482 h 603"/>
                <a:gd name="T64" fmla="*/ 61 w 604"/>
                <a:gd name="T65" fmla="*/ 421 h 603"/>
                <a:gd name="T66" fmla="*/ 79 w 604"/>
                <a:gd name="T67" fmla="*/ 362 h 603"/>
                <a:gd name="T68" fmla="*/ 90 w 604"/>
                <a:gd name="T69" fmla="*/ 336 h 603"/>
                <a:gd name="T70" fmla="*/ 106 w 604"/>
                <a:gd name="T71" fmla="*/ 313 h 603"/>
                <a:gd name="T72" fmla="*/ 124 w 604"/>
                <a:gd name="T73" fmla="*/ 292 h 603"/>
                <a:gd name="T74" fmla="*/ 147 w 604"/>
                <a:gd name="T75" fmla="*/ 272 h 603"/>
                <a:gd name="T76" fmla="*/ 175 w 604"/>
                <a:gd name="T77" fmla="*/ 253 h 603"/>
                <a:gd name="T78" fmla="*/ 205 w 604"/>
                <a:gd name="T79" fmla="*/ 236 h 603"/>
                <a:gd name="T80" fmla="*/ 240 w 604"/>
                <a:gd name="T81" fmla="*/ 218 h 603"/>
                <a:gd name="T82" fmla="*/ 277 w 604"/>
                <a:gd name="T83" fmla="*/ 202 h 603"/>
                <a:gd name="T84" fmla="*/ 319 w 604"/>
                <a:gd name="T85" fmla="*/ 184 h 603"/>
                <a:gd name="T86" fmla="*/ 354 w 604"/>
                <a:gd name="T87" fmla="*/ 170 h 603"/>
                <a:gd name="T88" fmla="*/ 390 w 604"/>
                <a:gd name="T89" fmla="*/ 156 h 603"/>
                <a:gd name="T90" fmla="*/ 424 w 604"/>
                <a:gd name="T91" fmla="*/ 143 h 603"/>
                <a:gd name="T92" fmla="*/ 457 w 604"/>
                <a:gd name="T93" fmla="*/ 129 h 603"/>
                <a:gd name="T94" fmla="*/ 489 w 604"/>
                <a:gd name="T95" fmla="*/ 113 h 603"/>
                <a:gd name="T96" fmla="*/ 517 w 604"/>
                <a:gd name="T97" fmla="*/ 98 h 603"/>
                <a:gd name="T98" fmla="*/ 542 w 604"/>
                <a:gd name="T99" fmla="*/ 81 h 603"/>
                <a:gd name="T100" fmla="*/ 564 w 604"/>
                <a:gd name="T101" fmla="*/ 64 h 603"/>
                <a:gd name="T102" fmla="*/ 583 w 604"/>
                <a:gd name="T103" fmla="*/ 44 h 603"/>
                <a:gd name="T104" fmla="*/ 595 w 604"/>
                <a:gd name="T105" fmla="*/ 23 h 603"/>
                <a:gd name="T106" fmla="*/ 604 w 604"/>
                <a:gd name="T10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4" h="603">
                  <a:moveTo>
                    <a:pt x="604" y="0"/>
                  </a:moveTo>
                  <a:lnTo>
                    <a:pt x="604" y="23"/>
                  </a:lnTo>
                  <a:lnTo>
                    <a:pt x="604" y="51"/>
                  </a:lnTo>
                  <a:lnTo>
                    <a:pt x="604" y="79"/>
                  </a:lnTo>
                  <a:lnTo>
                    <a:pt x="604" y="108"/>
                  </a:lnTo>
                  <a:lnTo>
                    <a:pt x="604" y="135"/>
                  </a:lnTo>
                  <a:lnTo>
                    <a:pt x="604" y="159"/>
                  </a:lnTo>
                  <a:lnTo>
                    <a:pt x="604" y="178"/>
                  </a:lnTo>
                  <a:lnTo>
                    <a:pt x="604" y="189"/>
                  </a:lnTo>
                  <a:lnTo>
                    <a:pt x="600" y="212"/>
                  </a:lnTo>
                  <a:lnTo>
                    <a:pt x="591" y="234"/>
                  </a:lnTo>
                  <a:lnTo>
                    <a:pt x="576" y="253"/>
                  </a:lnTo>
                  <a:lnTo>
                    <a:pt x="558" y="272"/>
                  </a:lnTo>
                  <a:lnTo>
                    <a:pt x="535" y="291"/>
                  </a:lnTo>
                  <a:lnTo>
                    <a:pt x="507" y="308"/>
                  </a:lnTo>
                  <a:lnTo>
                    <a:pt x="478" y="325"/>
                  </a:lnTo>
                  <a:lnTo>
                    <a:pt x="445" y="341"/>
                  </a:lnTo>
                  <a:lnTo>
                    <a:pt x="410" y="357"/>
                  </a:lnTo>
                  <a:lnTo>
                    <a:pt x="373" y="373"/>
                  </a:lnTo>
                  <a:lnTo>
                    <a:pt x="335" y="388"/>
                  </a:lnTo>
                  <a:lnTo>
                    <a:pt x="302" y="402"/>
                  </a:lnTo>
                  <a:lnTo>
                    <a:pt x="265" y="417"/>
                  </a:lnTo>
                  <a:lnTo>
                    <a:pt x="228" y="434"/>
                  </a:lnTo>
                  <a:lnTo>
                    <a:pt x="190" y="452"/>
                  </a:lnTo>
                  <a:lnTo>
                    <a:pt x="153" y="472"/>
                  </a:lnTo>
                  <a:lnTo>
                    <a:pt x="116" y="494"/>
                  </a:lnTo>
                  <a:lnTo>
                    <a:pt x="83" y="517"/>
                  </a:lnTo>
                  <a:lnTo>
                    <a:pt x="51" y="544"/>
                  </a:lnTo>
                  <a:lnTo>
                    <a:pt x="23" y="572"/>
                  </a:lnTo>
                  <a:lnTo>
                    <a:pt x="0" y="603"/>
                  </a:lnTo>
                  <a:lnTo>
                    <a:pt x="20" y="544"/>
                  </a:lnTo>
                  <a:lnTo>
                    <a:pt x="40" y="482"/>
                  </a:lnTo>
                  <a:lnTo>
                    <a:pt x="61" y="421"/>
                  </a:lnTo>
                  <a:lnTo>
                    <a:pt x="79" y="362"/>
                  </a:lnTo>
                  <a:lnTo>
                    <a:pt x="90" y="336"/>
                  </a:lnTo>
                  <a:lnTo>
                    <a:pt x="106" y="313"/>
                  </a:lnTo>
                  <a:lnTo>
                    <a:pt x="124" y="292"/>
                  </a:lnTo>
                  <a:lnTo>
                    <a:pt x="147" y="272"/>
                  </a:lnTo>
                  <a:lnTo>
                    <a:pt x="175" y="253"/>
                  </a:lnTo>
                  <a:lnTo>
                    <a:pt x="205" y="236"/>
                  </a:lnTo>
                  <a:lnTo>
                    <a:pt x="240" y="218"/>
                  </a:lnTo>
                  <a:lnTo>
                    <a:pt x="277" y="202"/>
                  </a:lnTo>
                  <a:lnTo>
                    <a:pt x="319" y="184"/>
                  </a:lnTo>
                  <a:lnTo>
                    <a:pt x="354" y="170"/>
                  </a:lnTo>
                  <a:lnTo>
                    <a:pt x="390" y="156"/>
                  </a:lnTo>
                  <a:lnTo>
                    <a:pt x="424" y="143"/>
                  </a:lnTo>
                  <a:lnTo>
                    <a:pt x="457" y="129"/>
                  </a:lnTo>
                  <a:lnTo>
                    <a:pt x="489" y="113"/>
                  </a:lnTo>
                  <a:lnTo>
                    <a:pt x="517" y="98"/>
                  </a:lnTo>
                  <a:lnTo>
                    <a:pt x="542" y="81"/>
                  </a:lnTo>
                  <a:lnTo>
                    <a:pt x="564" y="64"/>
                  </a:lnTo>
                  <a:lnTo>
                    <a:pt x="583" y="44"/>
                  </a:lnTo>
                  <a:lnTo>
                    <a:pt x="595" y="23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" name="Freeform 24"/>
            <p:cNvSpPr>
              <a:spLocks/>
            </p:cNvSpPr>
            <p:nvPr userDrawn="1"/>
          </p:nvSpPr>
          <p:spPr bwMode="auto">
            <a:xfrm>
              <a:off x="7380288" y="484188"/>
              <a:ext cx="252412" cy="149225"/>
            </a:xfrm>
            <a:custGeom>
              <a:avLst/>
              <a:gdLst>
                <a:gd name="T0" fmla="*/ 234 w 637"/>
                <a:gd name="T1" fmla="*/ 0 h 378"/>
                <a:gd name="T2" fmla="*/ 258 w 637"/>
                <a:gd name="T3" fmla="*/ 0 h 378"/>
                <a:gd name="T4" fmla="*/ 279 w 637"/>
                <a:gd name="T5" fmla="*/ 5 h 378"/>
                <a:gd name="T6" fmla="*/ 299 w 637"/>
                <a:gd name="T7" fmla="*/ 16 h 378"/>
                <a:gd name="T8" fmla="*/ 318 w 637"/>
                <a:gd name="T9" fmla="*/ 31 h 378"/>
                <a:gd name="T10" fmla="*/ 335 w 637"/>
                <a:gd name="T11" fmla="*/ 48 h 378"/>
                <a:gd name="T12" fmla="*/ 351 w 637"/>
                <a:gd name="T13" fmla="*/ 70 h 378"/>
                <a:gd name="T14" fmla="*/ 367 w 637"/>
                <a:gd name="T15" fmla="*/ 93 h 378"/>
                <a:gd name="T16" fmla="*/ 383 w 637"/>
                <a:gd name="T17" fmla="*/ 119 h 378"/>
                <a:gd name="T18" fmla="*/ 399 w 637"/>
                <a:gd name="T19" fmla="*/ 147 h 378"/>
                <a:gd name="T20" fmla="*/ 415 w 637"/>
                <a:gd name="T21" fmla="*/ 175 h 378"/>
                <a:gd name="T22" fmla="*/ 432 w 637"/>
                <a:gd name="T23" fmla="*/ 206 h 378"/>
                <a:gd name="T24" fmla="*/ 451 w 637"/>
                <a:gd name="T25" fmla="*/ 236 h 378"/>
                <a:gd name="T26" fmla="*/ 472 w 637"/>
                <a:gd name="T27" fmla="*/ 264 h 378"/>
                <a:gd name="T28" fmla="*/ 493 w 637"/>
                <a:gd name="T29" fmla="*/ 290 h 378"/>
                <a:gd name="T30" fmla="*/ 517 w 637"/>
                <a:gd name="T31" fmla="*/ 315 h 378"/>
                <a:gd name="T32" fmla="*/ 543 w 637"/>
                <a:gd name="T33" fmla="*/ 336 h 378"/>
                <a:gd name="T34" fmla="*/ 572 w 637"/>
                <a:gd name="T35" fmla="*/ 354 h 378"/>
                <a:gd name="T36" fmla="*/ 603 w 637"/>
                <a:gd name="T37" fmla="*/ 368 h 378"/>
                <a:gd name="T38" fmla="*/ 637 w 637"/>
                <a:gd name="T39" fmla="*/ 378 h 378"/>
                <a:gd name="T40" fmla="*/ 588 w 637"/>
                <a:gd name="T41" fmla="*/ 378 h 378"/>
                <a:gd name="T42" fmla="*/ 546 w 637"/>
                <a:gd name="T43" fmla="*/ 378 h 378"/>
                <a:gd name="T44" fmla="*/ 509 w 637"/>
                <a:gd name="T45" fmla="*/ 378 h 378"/>
                <a:gd name="T46" fmla="*/ 477 w 637"/>
                <a:gd name="T47" fmla="*/ 378 h 378"/>
                <a:gd name="T48" fmla="*/ 448 w 637"/>
                <a:gd name="T49" fmla="*/ 378 h 378"/>
                <a:gd name="T50" fmla="*/ 420 w 637"/>
                <a:gd name="T51" fmla="*/ 378 h 378"/>
                <a:gd name="T52" fmla="*/ 392 w 637"/>
                <a:gd name="T53" fmla="*/ 378 h 378"/>
                <a:gd name="T54" fmla="*/ 363 w 637"/>
                <a:gd name="T55" fmla="*/ 378 h 378"/>
                <a:gd name="T56" fmla="*/ 333 w 637"/>
                <a:gd name="T57" fmla="*/ 378 h 378"/>
                <a:gd name="T58" fmla="*/ 303 w 637"/>
                <a:gd name="T59" fmla="*/ 376 h 378"/>
                <a:gd name="T60" fmla="*/ 278 w 637"/>
                <a:gd name="T61" fmla="*/ 369 h 378"/>
                <a:gd name="T62" fmla="*/ 255 w 637"/>
                <a:gd name="T63" fmla="*/ 359 h 378"/>
                <a:gd name="T64" fmla="*/ 235 w 637"/>
                <a:gd name="T65" fmla="*/ 346 h 378"/>
                <a:gd name="T66" fmla="*/ 217 w 637"/>
                <a:gd name="T67" fmla="*/ 330 h 378"/>
                <a:gd name="T68" fmla="*/ 200 w 637"/>
                <a:gd name="T69" fmla="*/ 311 h 378"/>
                <a:gd name="T70" fmla="*/ 186 w 637"/>
                <a:gd name="T71" fmla="*/ 289 h 378"/>
                <a:gd name="T72" fmla="*/ 172 w 637"/>
                <a:gd name="T73" fmla="*/ 266 h 378"/>
                <a:gd name="T74" fmla="*/ 159 w 637"/>
                <a:gd name="T75" fmla="*/ 240 h 378"/>
                <a:gd name="T76" fmla="*/ 145 w 637"/>
                <a:gd name="T77" fmla="*/ 213 h 378"/>
                <a:gd name="T78" fmla="*/ 131 w 637"/>
                <a:gd name="T79" fmla="*/ 185 h 378"/>
                <a:gd name="T80" fmla="*/ 119 w 637"/>
                <a:gd name="T81" fmla="*/ 158 h 378"/>
                <a:gd name="T82" fmla="*/ 106 w 637"/>
                <a:gd name="T83" fmla="*/ 131 h 378"/>
                <a:gd name="T84" fmla="*/ 93 w 637"/>
                <a:gd name="T85" fmla="*/ 106 h 378"/>
                <a:gd name="T86" fmla="*/ 80 w 637"/>
                <a:gd name="T87" fmla="*/ 84 h 378"/>
                <a:gd name="T88" fmla="*/ 67 w 637"/>
                <a:gd name="T89" fmla="*/ 65 h 378"/>
                <a:gd name="T90" fmla="*/ 51 w 637"/>
                <a:gd name="T91" fmla="*/ 48 h 378"/>
                <a:gd name="T92" fmla="*/ 36 w 637"/>
                <a:gd name="T93" fmla="*/ 35 h 378"/>
                <a:gd name="T94" fmla="*/ 19 w 637"/>
                <a:gd name="T95" fmla="*/ 27 h 378"/>
                <a:gd name="T96" fmla="*/ 0 w 637"/>
                <a:gd name="T97" fmla="*/ 25 h 378"/>
                <a:gd name="T98" fmla="*/ 32 w 637"/>
                <a:gd name="T99" fmla="*/ 22 h 378"/>
                <a:gd name="T100" fmla="*/ 64 w 637"/>
                <a:gd name="T101" fmla="*/ 18 h 378"/>
                <a:gd name="T102" fmla="*/ 96 w 637"/>
                <a:gd name="T103" fmla="*/ 14 h 378"/>
                <a:gd name="T104" fmla="*/ 127 w 637"/>
                <a:gd name="T105" fmla="*/ 11 h 378"/>
                <a:gd name="T106" fmla="*/ 157 w 637"/>
                <a:gd name="T107" fmla="*/ 9 h 378"/>
                <a:gd name="T108" fmla="*/ 183 w 637"/>
                <a:gd name="T109" fmla="*/ 5 h 378"/>
                <a:gd name="T110" fmla="*/ 206 w 637"/>
                <a:gd name="T111" fmla="*/ 3 h 378"/>
                <a:gd name="T112" fmla="*/ 223 w 637"/>
                <a:gd name="T113" fmla="*/ 1 h 378"/>
                <a:gd name="T114" fmla="*/ 234 w 637"/>
                <a:gd name="T1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378">
                  <a:moveTo>
                    <a:pt x="234" y="0"/>
                  </a:moveTo>
                  <a:lnTo>
                    <a:pt x="258" y="0"/>
                  </a:lnTo>
                  <a:lnTo>
                    <a:pt x="279" y="5"/>
                  </a:lnTo>
                  <a:lnTo>
                    <a:pt x="299" y="16"/>
                  </a:lnTo>
                  <a:lnTo>
                    <a:pt x="318" y="31"/>
                  </a:lnTo>
                  <a:lnTo>
                    <a:pt x="335" y="48"/>
                  </a:lnTo>
                  <a:lnTo>
                    <a:pt x="351" y="70"/>
                  </a:lnTo>
                  <a:lnTo>
                    <a:pt x="367" y="93"/>
                  </a:lnTo>
                  <a:lnTo>
                    <a:pt x="383" y="119"/>
                  </a:lnTo>
                  <a:lnTo>
                    <a:pt x="399" y="147"/>
                  </a:lnTo>
                  <a:lnTo>
                    <a:pt x="415" y="175"/>
                  </a:lnTo>
                  <a:lnTo>
                    <a:pt x="432" y="206"/>
                  </a:lnTo>
                  <a:lnTo>
                    <a:pt x="451" y="236"/>
                  </a:lnTo>
                  <a:lnTo>
                    <a:pt x="472" y="264"/>
                  </a:lnTo>
                  <a:lnTo>
                    <a:pt x="493" y="290"/>
                  </a:lnTo>
                  <a:lnTo>
                    <a:pt x="517" y="315"/>
                  </a:lnTo>
                  <a:lnTo>
                    <a:pt x="543" y="336"/>
                  </a:lnTo>
                  <a:lnTo>
                    <a:pt x="572" y="354"/>
                  </a:lnTo>
                  <a:lnTo>
                    <a:pt x="603" y="368"/>
                  </a:lnTo>
                  <a:lnTo>
                    <a:pt x="637" y="378"/>
                  </a:lnTo>
                  <a:lnTo>
                    <a:pt x="588" y="378"/>
                  </a:lnTo>
                  <a:lnTo>
                    <a:pt x="546" y="378"/>
                  </a:lnTo>
                  <a:lnTo>
                    <a:pt x="509" y="378"/>
                  </a:lnTo>
                  <a:lnTo>
                    <a:pt x="477" y="378"/>
                  </a:lnTo>
                  <a:lnTo>
                    <a:pt x="448" y="378"/>
                  </a:lnTo>
                  <a:lnTo>
                    <a:pt x="420" y="378"/>
                  </a:lnTo>
                  <a:lnTo>
                    <a:pt x="392" y="378"/>
                  </a:lnTo>
                  <a:lnTo>
                    <a:pt x="363" y="378"/>
                  </a:lnTo>
                  <a:lnTo>
                    <a:pt x="333" y="378"/>
                  </a:lnTo>
                  <a:lnTo>
                    <a:pt x="303" y="376"/>
                  </a:lnTo>
                  <a:lnTo>
                    <a:pt x="278" y="369"/>
                  </a:lnTo>
                  <a:lnTo>
                    <a:pt x="255" y="359"/>
                  </a:lnTo>
                  <a:lnTo>
                    <a:pt x="235" y="346"/>
                  </a:lnTo>
                  <a:lnTo>
                    <a:pt x="217" y="330"/>
                  </a:lnTo>
                  <a:lnTo>
                    <a:pt x="200" y="311"/>
                  </a:lnTo>
                  <a:lnTo>
                    <a:pt x="186" y="289"/>
                  </a:lnTo>
                  <a:lnTo>
                    <a:pt x="172" y="266"/>
                  </a:lnTo>
                  <a:lnTo>
                    <a:pt x="159" y="240"/>
                  </a:lnTo>
                  <a:lnTo>
                    <a:pt x="145" y="213"/>
                  </a:lnTo>
                  <a:lnTo>
                    <a:pt x="131" y="185"/>
                  </a:lnTo>
                  <a:lnTo>
                    <a:pt x="119" y="158"/>
                  </a:lnTo>
                  <a:lnTo>
                    <a:pt x="106" y="131"/>
                  </a:lnTo>
                  <a:lnTo>
                    <a:pt x="93" y="106"/>
                  </a:lnTo>
                  <a:lnTo>
                    <a:pt x="80" y="84"/>
                  </a:lnTo>
                  <a:lnTo>
                    <a:pt x="67" y="65"/>
                  </a:lnTo>
                  <a:lnTo>
                    <a:pt x="51" y="48"/>
                  </a:lnTo>
                  <a:lnTo>
                    <a:pt x="36" y="35"/>
                  </a:lnTo>
                  <a:lnTo>
                    <a:pt x="19" y="27"/>
                  </a:lnTo>
                  <a:lnTo>
                    <a:pt x="0" y="25"/>
                  </a:lnTo>
                  <a:lnTo>
                    <a:pt x="32" y="22"/>
                  </a:lnTo>
                  <a:lnTo>
                    <a:pt x="64" y="18"/>
                  </a:lnTo>
                  <a:lnTo>
                    <a:pt x="96" y="14"/>
                  </a:lnTo>
                  <a:lnTo>
                    <a:pt x="127" y="11"/>
                  </a:lnTo>
                  <a:lnTo>
                    <a:pt x="157" y="9"/>
                  </a:lnTo>
                  <a:lnTo>
                    <a:pt x="183" y="5"/>
                  </a:lnTo>
                  <a:lnTo>
                    <a:pt x="206" y="3"/>
                  </a:lnTo>
                  <a:lnTo>
                    <a:pt x="223" y="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" name="Freeform 25"/>
            <p:cNvSpPr>
              <a:spLocks/>
            </p:cNvSpPr>
            <p:nvPr userDrawn="1"/>
          </p:nvSpPr>
          <p:spPr bwMode="auto">
            <a:xfrm>
              <a:off x="7437438" y="555625"/>
              <a:ext cx="349250" cy="328612"/>
            </a:xfrm>
            <a:custGeom>
              <a:avLst/>
              <a:gdLst>
                <a:gd name="T0" fmla="*/ 878 w 879"/>
                <a:gd name="T1" fmla="*/ 28 h 829"/>
                <a:gd name="T2" fmla="*/ 878 w 879"/>
                <a:gd name="T3" fmla="*/ 94 h 829"/>
                <a:gd name="T4" fmla="*/ 878 w 879"/>
                <a:gd name="T5" fmla="*/ 164 h 829"/>
                <a:gd name="T6" fmla="*/ 879 w 879"/>
                <a:gd name="T7" fmla="*/ 229 h 829"/>
                <a:gd name="T8" fmla="*/ 878 w 879"/>
                <a:gd name="T9" fmla="*/ 277 h 829"/>
                <a:gd name="T10" fmla="*/ 875 w 879"/>
                <a:gd name="T11" fmla="*/ 318 h 829"/>
                <a:gd name="T12" fmla="*/ 854 w 879"/>
                <a:gd name="T13" fmla="*/ 368 h 829"/>
                <a:gd name="T14" fmla="*/ 813 w 879"/>
                <a:gd name="T15" fmla="*/ 410 h 829"/>
                <a:gd name="T16" fmla="*/ 757 w 879"/>
                <a:gd name="T17" fmla="*/ 449 h 829"/>
                <a:gd name="T18" fmla="*/ 691 w 879"/>
                <a:gd name="T19" fmla="*/ 482 h 829"/>
                <a:gd name="T20" fmla="*/ 617 w 879"/>
                <a:gd name="T21" fmla="*/ 513 h 829"/>
                <a:gd name="T22" fmla="*/ 539 w 879"/>
                <a:gd name="T23" fmla="*/ 542 h 829"/>
                <a:gd name="T24" fmla="*/ 457 w 879"/>
                <a:gd name="T25" fmla="*/ 572 h 829"/>
                <a:gd name="T26" fmla="*/ 368 w 879"/>
                <a:gd name="T27" fmla="*/ 602 h 829"/>
                <a:gd name="T28" fmla="*/ 280 w 879"/>
                <a:gd name="T29" fmla="*/ 635 h 829"/>
                <a:gd name="T30" fmla="*/ 196 w 879"/>
                <a:gd name="T31" fmla="*/ 673 h 829"/>
                <a:gd name="T32" fmla="*/ 118 w 879"/>
                <a:gd name="T33" fmla="*/ 716 h 829"/>
                <a:gd name="T34" fmla="*/ 51 w 879"/>
                <a:gd name="T35" fmla="*/ 768 h 829"/>
                <a:gd name="T36" fmla="*/ 0 w 879"/>
                <a:gd name="T37" fmla="*/ 829 h 829"/>
                <a:gd name="T38" fmla="*/ 84 w 879"/>
                <a:gd name="T39" fmla="*/ 570 h 829"/>
                <a:gd name="T40" fmla="*/ 137 w 879"/>
                <a:gd name="T41" fmla="*/ 409 h 829"/>
                <a:gd name="T42" fmla="*/ 176 w 879"/>
                <a:gd name="T43" fmla="*/ 355 h 829"/>
                <a:gd name="T44" fmla="*/ 228 w 879"/>
                <a:gd name="T45" fmla="*/ 312 h 829"/>
                <a:gd name="T46" fmla="*/ 294 w 879"/>
                <a:gd name="T47" fmla="*/ 277 h 829"/>
                <a:gd name="T48" fmla="*/ 370 w 879"/>
                <a:gd name="T49" fmla="*/ 248 h 829"/>
                <a:gd name="T50" fmla="*/ 454 w 879"/>
                <a:gd name="T51" fmla="*/ 222 h 829"/>
                <a:gd name="T52" fmla="*/ 543 w 879"/>
                <a:gd name="T53" fmla="*/ 197 h 829"/>
                <a:gd name="T54" fmla="*/ 642 w 879"/>
                <a:gd name="T55" fmla="*/ 167 h 829"/>
                <a:gd name="T56" fmla="*/ 725 w 879"/>
                <a:gd name="T57" fmla="*/ 139 h 829"/>
                <a:gd name="T58" fmla="*/ 791 w 879"/>
                <a:gd name="T59" fmla="*/ 108 h 829"/>
                <a:gd name="T60" fmla="*/ 839 w 879"/>
                <a:gd name="T61" fmla="*/ 72 h 829"/>
                <a:gd name="T62" fmla="*/ 870 w 879"/>
                <a:gd name="T63" fmla="*/ 2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9" h="829">
                  <a:moveTo>
                    <a:pt x="878" y="0"/>
                  </a:moveTo>
                  <a:lnTo>
                    <a:pt x="878" y="28"/>
                  </a:lnTo>
                  <a:lnTo>
                    <a:pt x="878" y="60"/>
                  </a:lnTo>
                  <a:lnTo>
                    <a:pt x="878" y="94"/>
                  </a:lnTo>
                  <a:lnTo>
                    <a:pt x="878" y="129"/>
                  </a:lnTo>
                  <a:lnTo>
                    <a:pt x="878" y="164"/>
                  </a:lnTo>
                  <a:lnTo>
                    <a:pt x="879" y="198"/>
                  </a:lnTo>
                  <a:lnTo>
                    <a:pt x="879" y="229"/>
                  </a:lnTo>
                  <a:lnTo>
                    <a:pt x="878" y="256"/>
                  </a:lnTo>
                  <a:lnTo>
                    <a:pt x="878" y="277"/>
                  </a:lnTo>
                  <a:lnTo>
                    <a:pt x="878" y="291"/>
                  </a:lnTo>
                  <a:lnTo>
                    <a:pt x="875" y="318"/>
                  </a:lnTo>
                  <a:lnTo>
                    <a:pt x="867" y="344"/>
                  </a:lnTo>
                  <a:lnTo>
                    <a:pt x="854" y="368"/>
                  </a:lnTo>
                  <a:lnTo>
                    <a:pt x="835" y="390"/>
                  </a:lnTo>
                  <a:lnTo>
                    <a:pt x="813" y="410"/>
                  </a:lnTo>
                  <a:lnTo>
                    <a:pt x="787" y="430"/>
                  </a:lnTo>
                  <a:lnTo>
                    <a:pt x="757" y="449"/>
                  </a:lnTo>
                  <a:lnTo>
                    <a:pt x="725" y="465"/>
                  </a:lnTo>
                  <a:lnTo>
                    <a:pt x="691" y="482"/>
                  </a:lnTo>
                  <a:lnTo>
                    <a:pt x="654" y="498"/>
                  </a:lnTo>
                  <a:lnTo>
                    <a:pt x="617" y="513"/>
                  </a:lnTo>
                  <a:lnTo>
                    <a:pt x="579" y="528"/>
                  </a:lnTo>
                  <a:lnTo>
                    <a:pt x="539" y="542"/>
                  </a:lnTo>
                  <a:lnTo>
                    <a:pt x="500" y="556"/>
                  </a:lnTo>
                  <a:lnTo>
                    <a:pt x="457" y="572"/>
                  </a:lnTo>
                  <a:lnTo>
                    <a:pt x="413" y="587"/>
                  </a:lnTo>
                  <a:lnTo>
                    <a:pt x="368" y="602"/>
                  </a:lnTo>
                  <a:lnTo>
                    <a:pt x="325" y="619"/>
                  </a:lnTo>
                  <a:lnTo>
                    <a:pt x="280" y="635"/>
                  </a:lnTo>
                  <a:lnTo>
                    <a:pt x="237" y="654"/>
                  </a:lnTo>
                  <a:lnTo>
                    <a:pt x="196" y="673"/>
                  </a:lnTo>
                  <a:lnTo>
                    <a:pt x="155" y="694"/>
                  </a:lnTo>
                  <a:lnTo>
                    <a:pt x="118" y="716"/>
                  </a:lnTo>
                  <a:lnTo>
                    <a:pt x="83" y="741"/>
                  </a:lnTo>
                  <a:lnTo>
                    <a:pt x="51" y="768"/>
                  </a:lnTo>
                  <a:lnTo>
                    <a:pt x="24" y="797"/>
                  </a:lnTo>
                  <a:lnTo>
                    <a:pt x="0" y="829"/>
                  </a:lnTo>
                  <a:lnTo>
                    <a:pt x="42" y="700"/>
                  </a:lnTo>
                  <a:lnTo>
                    <a:pt x="84" y="570"/>
                  </a:lnTo>
                  <a:lnTo>
                    <a:pt x="125" y="441"/>
                  </a:lnTo>
                  <a:lnTo>
                    <a:pt x="137" y="409"/>
                  </a:lnTo>
                  <a:lnTo>
                    <a:pt x="155" y="380"/>
                  </a:lnTo>
                  <a:lnTo>
                    <a:pt x="176" y="355"/>
                  </a:lnTo>
                  <a:lnTo>
                    <a:pt x="200" y="332"/>
                  </a:lnTo>
                  <a:lnTo>
                    <a:pt x="228" y="312"/>
                  </a:lnTo>
                  <a:lnTo>
                    <a:pt x="260" y="293"/>
                  </a:lnTo>
                  <a:lnTo>
                    <a:pt x="294" y="277"/>
                  </a:lnTo>
                  <a:lnTo>
                    <a:pt x="330" y="263"/>
                  </a:lnTo>
                  <a:lnTo>
                    <a:pt x="370" y="248"/>
                  </a:lnTo>
                  <a:lnTo>
                    <a:pt x="410" y="235"/>
                  </a:lnTo>
                  <a:lnTo>
                    <a:pt x="454" y="222"/>
                  </a:lnTo>
                  <a:lnTo>
                    <a:pt x="498" y="210"/>
                  </a:lnTo>
                  <a:lnTo>
                    <a:pt x="543" y="197"/>
                  </a:lnTo>
                  <a:lnTo>
                    <a:pt x="595" y="182"/>
                  </a:lnTo>
                  <a:lnTo>
                    <a:pt x="642" y="167"/>
                  </a:lnTo>
                  <a:lnTo>
                    <a:pt x="686" y="153"/>
                  </a:lnTo>
                  <a:lnTo>
                    <a:pt x="725" y="139"/>
                  </a:lnTo>
                  <a:lnTo>
                    <a:pt x="760" y="125"/>
                  </a:lnTo>
                  <a:lnTo>
                    <a:pt x="791" y="108"/>
                  </a:lnTo>
                  <a:lnTo>
                    <a:pt x="817" y="92"/>
                  </a:lnTo>
                  <a:lnTo>
                    <a:pt x="839" y="72"/>
                  </a:lnTo>
                  <a:lnTo>
                    <a:pt x="857" y="51"/>
                  </a:lnTo>
                  <a:lnTo>
                    <a:pt x="870" y="2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" name="Freeform 26"/>
            <p:cNvSpPr>
              <a:spLocks/>
            </p:cNvSpPr>
            <p:nvPr userDrawn="1"/>
          </p:nvSpPr>
          <p:spPr bwMode="auto">
            <a:xfrm>
              <a:off x="7694613" y="447675"/>
              <a:ext cx="366712" cy="185737"/>
            </a:xfrm>
            <a:custGeom>
              <a:avLst/>
              <a:gdLst>
                <a:gd name="T0" fmla="*/ 349 w 925"/>
                <a:gd name="T1" fmla="*/ 0 h 470"/>
                <a:gd name="T2" fmla="*/ 378 w 925"/>
                <a:gd name="T3" fmla="*/ 5 h 470"/>
                <a:gd name="T4" fmla="*/ 408 w 925"/>
                <a:gd name="T5" fmla="*/ 18 h 470"/>
                <a:gd name="T6" fmla="*/ 436 w 925"/>
                <a:gd name="T7" fmla="*/ 34 h 470"/>
                <a:gd name="T8" fmla="*/ 464 w 925"/>
                <a:gd name="T9" fmla="*/ 56 h 470"/>
                <a:gd name="T10" fmla="*/ 491 w 925"/>
                <a:gd name="T11" fmla="*/ 81 h 470"/>
                <a:gd name="T12" fmla="*/ 517 w 925"/>
                <a:gd name="T13" fmla="*/ 111 h 470"/>
                <a:gd name="T14" fmla="*/ 543 w 925"/>
                <a:gd name="T15" fmla="*/ 143 h 470"/>
                <a:gd name="T16" fmla="*/ 567 w 925"/>
                <a:gd name="T17" fmla="*/ 179 h 470"/>
                <a:gd name="T18" fmla="*/ 590 w 925"/>
                <a:gd name="T19" fmla="*/ 216 h 470"/>
                <a:gd name="T20" fmla="*/ 614 w 925"/>
                <a:gd name="T21" fmla="*/ 254 h 470"/>
                <a:gd name="T22" fmla="*/ 640 w 925"/>
                <a:gd name="T23" fmla="*/ 290 h 470"/>
                <a:gd name="T24" fmla="*/ 669 w 925"/>
                <a:gd name="T25" fmla="*/ 324 h 470"/>
                <a:gd name="T26" fmla="*/ 698 w 925"/>
                <a:gd name="T27" fmla="*/ 357 h 470"/>
                <a:gd name="T28" fmla="*/ 730 w 925"/>
                <a:gd name="T29" fmla="*/ 386 h 470"/>
                <a:gd name="T30" fmla="*/ 765 w 925"/>
                <a:gd name="T31" fmla="*/ 412 h 470"/>
                <a:gd name="T32" fmla="*/ 801 w 925"/>
                <a:gd name="T33" fmla="*/ 434 h 470"/>
                <a:gd name="T34" fmla="*/ 839 w 925"/>
                <a:gd name="T35" fmla="*/ 451 h 470"/>
                <a:gd name="T36" fmla="*/ 881 w 925"/>
                <a:gd name="T37" fmla="*/ 463 h 470"/>
                <a:gd name="T38" fmla="*/ 925 w 925"/>
                <a:gd name="T39" fmla="*/ 470 h 470"/>
                <a:gd name="T40" fmla="*/ 855 w 925"/>
                <a:gd name="T41" fmla="*/ 470 h 470"/>
                <a:gd name="T42" fmla="*/ 792 w 925"/>
                <a:gd name="T43" fmla="*/ 470 h 470"/>
                <a:gd name="T44" fmla="*/ 734 w 925"/>
                <a:gd name="T45" fmla="*/ 470 h 470"/>
                <a:gd name="T46" fmla="*/ 682 w 925"/>
                <a:gd name="T47" fmla="*/ 470 h 470"/>
                <a:gd name="T48" fmla="*/ 631 w 925"/>
                <a:gd name="T49" fmla="*/ 470 h 470"/>
                <a:gd name="T50" fmla="*/ 585 w 925"/>
                <a:gd name="T51" fmla="*/ 470 h 470"/>
                <a:gd name="T52" fmla="*/ 540 w 925"/>
                <a:gd name="T53" fmla="*/ 470 h 470"/>
                <a:gd name="T54" fmla="*/ 497 w 925"/>
                <a:gd name="T55" fmla="*/ 470 h 470"/>
                <a:gd name="T56" fmla="*/ 453 w 925"/>
                <a:gd name="T57" fmla="*/ 470 h 470"/>
                <a:gd name="T58" fmla="*/ 421 w 925"/>
                <a:gd name="T59" fmla="*/ 467 h 470"/>
                <a:gd name="T60" fmla="*/ 393 w 925"/>
                <a:gd name="T61" fmla="*/ 461 h 470"/>
                <a:gd name="T62" fmla="*/ 369 w 925"/>
                <a:gd name="T63" fmla="*/ 450 h 470"/>
                <a:gd name="T64" fmla="*/ 348 w 925"/>
                <a:gd name="T65" fmla="*/ 438 h 470"/>
                <a:gd name="T66" fmla="*/ 329 w 925"/>
                <a:gd name="T67" fmla="*/ 422 h 470"/>
                <a:gd name="T68" fmla="*/ 313 w 925"/>
                <a:gd name="T69" fmla="*/ 404 h 470"/>
                <a:gd name="T70" fmla="*/ 298 w 925"/>
                <a:gd name="T71" fmla="*/ 383 h 470"/>
                <a:gd name="T72" fmla="*/ 286 w 925"/>
                <a:gd name="T73" fmla="*/ 361 h 470"/>
                <a:gd name="T74" fmla="*/ 274 w 925"/>
                <a:gd name="T75" fmla="*/ 338 h 470"/>
                <a:gd name="T76" fmla="*/ 263 w 925"/>
                <a:gd name="T77" fmla="*/ 314 h 470"/>
                <a:gd name="T78" fmla="*/ 254 w 925"/>
                <a:gd name="T79" fmla="*/ 289 h 470"/>
                <a:gd name="T80" fmla="*/ 243 w 925"/>
                <a:gd name="T81" fmla="*/ 265 h 470"/>
                <a:gd name="T82" fmla="*/ 232 w 925"/>
                <a:gd name="T83" fmla="*/ 240 h 470"/>
                <a:gd name="T84" fmla="*/ 213 w 925"/>
                <a:gd name="T85" fmla="*/ 205 h 470"/>
                <a:gd name="T86" fmla="*/ 193 w 925"/>
                <a:gd name="T87" fmla="*/ 171 h 470"/>
                <a:gd name="T88" fmla="*/ 173 w 925"/>
                <a:gd name="T89" fmla="*/ 140 h 470"/>
                <a:gd name="T90" fmla="*/ 148 w 925"/>
                <a:gd name="T91" fmla="*/ 112 h 470"/>
                <a:gd name="T92" fmla="*/ 123 w 925"/>
                <a:gd name="T93" fmla="*/ 88 h 470"/>
                <a:gd name="T94" fmla="*/ 96 w 925"/>
                <a:gd name="T95" fmla="*/ 67 h 470"/>
                <a:gd name="T96" fmla="*/ 66 w 925"/>
                <a:gd name="T97" fmla="*/ 50 h 470"/>
                <a:gd name="T98" fmla="*/ 34 w 925"/>
                <a:gd name="T99" fmla="*/ 39 h 470"/>
                <a:gd name="T100" fmla="*/ 0 w 925"/>
                <a:gd name="T101" fmla="*/ 33 h 470"/>
                <a:gd name="T102" fmla="*/ 32 w 925"/>
                <a:gd name="T103" fmla="*/ 30 h 470"/>
                <a:gd name="T104" fmla="*/ 67 w 925"/>
                <a:gd name="T105" fmla="*/ 26 h 470"/>
                <a:gd name="T106" fmla="*/ 104 w 925"/>
                <a:gd name="T107" fmla="*/ 22 h 470"/>
                <a:gd name="T108" fmla="*/ 140 w 925"/>
                <a:gd name="T109" fmla="*/ 19 h 470"/>
                <a:gd name="T110" fmla="*/ 175 w 925"/>
                <a:gd name="T111" fmla="*/ 15 h 470"/>
                <a:gd name="T112" fmla="*/ 208 w 925"/>
                <a:gd name="T113" fmla="*/ 12 h 470"/>
                <a:gd name="T114" fmla="*/ 238 w 925"/>
                <a:gd name="T115" fmla="*/ 9 h 470"/>
                <a:gd name="T116" fmla="*/ 266 w 925"/>
                <a:gd name="T117" fmla="*/ 5 h 470"/>
                <a:gd name="T118" fmla="*/ 289 w 925"/>
                <a:gd name="T119" fmla="*/ 3 h 470"/>
                <a:gd name="T120" fmla="*/ 306 w 925"/>
                <a:gd name="T121" fmla="*/ 1 h 470"/>
                <a:gd name="T122" fmla="*/ 318 w 925"/>
                <a:gd name="T123" fmla="*/ 0 h 470"/>
                <a:gd name="T124" fmla="*/ 349 w 925"/>
                <a:gd name="T12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470">
                  <a:moveTo>
                    <a:pt x="349" y="0"/>
                  </a:moveTo>
                  <a:lnTo>
                    <a:pt x="378" y="5"/>
                  </a:lnTo>
                  <a:lnTo>
                    <a:pt x="408" y="18"/>
                  </a:lnTo>
                  <a:lnTo>
                    <a:pt x="436" y="34"/>
                  </a:lnTo>
                  <a:lnTo>
                    <a:pt x="464" y="56"/>
                  </a:lnTo>
                  <a:lnTo>
                    <a:pt x="491" y="81"/>
                  </a:lnTo>
                  <a:lnTo>
                    <a:pt x="517" y="111"/>
                  </a:lnTo>
                  <a:lnTo>
                    <a:pt x="543" y="143"/>
                  </a:lnTo>
                  <a:lnTo>
                    <a:pt x="567" y="179"/>
                  </a:lnTo>
                  <a:lnTo>
                    <a:pt x="590" y="216"/>
                  </a:lnTo>
                  <a:lnTo>
                    <a:pt x="614" y="254"/>
                  </a:lnTo>
                  <a:lnTo>
                    <a:pt x="640" y="290"/>
                  </a:lnTo>
                  <a:lnTo>
                    <a:pt x="669" y="324"/>
                  </a:lnTo>
                  <a:lnTo>
                    <a:pt x="698" y="357"/>
                  </a:lnTo>
                  <a:lnTo>
                    <a:pt x="730" y="386"/>
                  </a:lnTo>
                  <a:lnTo>
                    <a:pt x="765" y="412"/>
                  </a:lnTo>
                  <a:lnTo>
                    <a:pt x="801" y="434"/>
                  </a:lnTo>
                  <a:lnTo>
                    <a:pt x="839" y="451"/>
                  </a:lnTo>
                  <a:lnTo>
                    <a:pt x="881" y="463"/>
                  </a:lnTo>
                  <a:lnTo>
                    <a:pt x="925" y="470"/>
                  </a:lnTo>
                  <a:lnTo>
                    <a:pt x="855" y="470"/>
                  </a:lnTo>
                  <a:lnTo>
                    <a:pt x="792" y="470"/>
                  </a:lnTo>
                  <a:lnTo>
                    <a:pt x="734" y="470"/>
                  </a:lnTo>
                  <a:lnTo>
                    <a:pt x="682" y="470"/>
                  </a:lnTo>
                  <a:lnTo>
                    <a:pt x="631" y="470"/>
                  </a:lnTo>
                  <a:lnTo>
                    <a:pt x="585" y="470"/>
                  </a:lnTo>
                  <a:lnTo>
                    <a:pt x="540" y="470"/>
                  </a:lnTo>
                  <a:lnTo>
                    <a:pt x="497" y="470"/>
                  </a:lnTo>
                  <a:lnTo>
                    <a:pt x="453" y="470"/>
                  </a:lnTo>
                  <a:lnTo>
                    <a:pt x="421" y="467"/>
                  </a:lnTo>
                  <a:lnTo>
                    <a:pt x="393" y="461"/>
                  </a:lnTo>
                  <a:lnTo>
                    <a:pt x="369" y="450"/>
                  </a:lnTo>
                  <a:lnTo>
                    <a:pt x="348" y="438"/>
                  </a:lnTo>
                  <a:lnTo>
                    <a:pt x="329" y="422"/>
                  </a:lnTo>
                  <a:lnTo>
                    <a:pt x="313" y="404"/>
                  </a:lnTo>
                  <a:lnTo>
                    <a:pt x="298" y="383"/>
                  </a:lnTo>
                  <a:lnTo>
                    <a:pt x="286" y="361"/>
                  </a:lnTo>
                  <a:lnTo>
                    <a:pt x="274" y="338"/>
                  </a:lnTo>
                  <a:lnTo>
                    <a:pt x="263" y="314"/>
                  </a:lnTo>
                  <a:lnTo>
                    <a:pt x="254" y="289"/>
                  </a:lnTo>
                  <a:lnTo>
                    <a:pt x="243" y="265"/>
                  </a:lnTo>
                  <a:lnTo>
                    <a:pt x="232" y="240"/>
                  </a:lnTo>
                  <a:lnTo>
                    <a:pt x="213" y="205"/>
                  </a:lnTo>
                  <a:lnTo>
                    <a:pt x="193" y="171"/>
                  </a:lnTo>
                  <a:lnTo>
                    <a:pt x="173" y="140"/>
                  </a:lnTo>
                  <a:lnTo>
                    <a:pt x="148" y="112"/>
                  </a:lnTo>
                  <a:lnTo>
                    <a:pt x="123" y="88"/>
                  </a:lnTo>
                  <a:lnTo>
                    <a:pt x="96" y="67"/>
                  </a:lnTo>
                  <a:lnTo>
                    <a:pt x="66" y="50"/>
                  </a:lnTo>
                  <a:lnTo>
                    <a:pt x="34" y="39"/>
                  </a:lnTo>
                  <a:lnTo>
                    <a:pt x="0" y="33"/>
                  </a:lnTo>
                  <a:lnTo>
                    <a:pt x="32" y="30"/>
                  </a:lnTo>
                  <a:lnTo>
                    <a:pt x="67" y="26"/>
                  </a:lnTo>
                  <a:lnTo>
                    <a:pt x="104" y="22"/>
                  </a:lnTo>
                  <a:lnTo>
                    <a:pt x="140" y="19"/>
                  </a:lnTo>
                  <a:lnTo>
                    <a:pt x="175" y="15"/>
                  </a:lnTo>
                  <a:lnTo>
                    <a:pt x="208" y="12"/>
                  </a:lnTo>
                  <a:lnTo>
                    <a:pt x="238" y="9"/>
                  </a:lnTo>
                  <a:lnTo>
                    <a:pt x="266" y="5"/>
                  </a:lnTo>
                  <a:lnTo>
                    <a:pt x="289" y="3"/>
                  </a:lnTo>
                  <a:lnTo>
                    <a:pt x="306" y="1"/>
                  </a:lnTo>
                  <a:lnTo>
                    <a:pt x="318" y="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235339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rona tytułowa ze zdjeciami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obrazu 3"/>
          <p:cNvSpPr>
            <a:spLocks noGrp="1"/>
          </p:cNvSpPr>
          <p:nvPr>
            <p:ph type="pic" sz="quarter" idx="11"/>
          </p:nvPr>
        </p:nvSpPr>
        <p:spPr>
          <a:xfrm>
            <a:off x="7248128" y="2081100"/>
            <a:ext cx="3722260" cy="4063952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12" name="Symbol zastępczy obrazu 3"/>
          <p:cNvSpPr>
            <a:spLocks noGrp="1"/>
          </p:cNvSpPr>
          <p:nvPr>
            <p:ph type="pic" sz="quarter" idx="12"/>
          </p:nvPr>
        </p:nvSpPr>
        <p:spPr>
          <a:xfrm>
            <a:off x="1214445" y="2081100"/>
            <a:ext cx="3722260" cy="406395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12700" stA="15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sz="quarter" idx="10"/>
          </p:nvPr>
        </p:nvSpPr>
        <p:spPr>
          <a:xfrm>
            <a:off x="3944448" y="1654233"/>
            <a:ext cx="4303104" cy="46550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14000" endPos="25000" dist="50800" dir="5400000" sy="-100000" algn="bl" rotWithShape="0"/>
          </a:effectLst>
        </p:spPr>
        <p:txBody>
          <a:bodyPr/>
          <a:lstStyle/>
          <a:p>
            <a:endParaRPr lang="pl-PL"/>
          </a:p>
        </p:txBody>
      </p:sp>
      <p:sp>
        <p:nvSpPr>
          <p:cNvPr id="1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1576114" y="4509120"/>
            <a:ext cx="6533722" cy="636104"/>
          </a:xfrm>
          <a:solidFill>
            <a:schemeClr val="tx2">
              <a:alpha val="85000"/>
            </a:schemeClr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32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8" name="Symbol zastępczy tekstu 4"/>
          <p:cNvSpPr>
            <a:spLocks noGrp="1"/>
          </p:cNvSpPr>
          <p:nvPr>
            <p:ph type="body" sz="quarter" idx="16"/>
          </p:nvPr>
        </p:nvSpPr>
        <p:spPr>
          <a:xfrm>
            <a:off x="2309661" y="5145224"/>
            <a:ext cx="6533722" cy="636104"/>
          </a:xfrm>
          <a:solidFill>
            <a:schemeClr val="tx2">
              <a:alpha val="85000"/>
            </a:schemeClr>
          </a:solidFill>
        </p:spPr>
        <p:txBody>
          <a:bodyPr lIns="288000" anchor="ctr">
            <a:noAutofit/>
          </a:bodyPr>
          <a:lstStyle>
            <a:lvl1pPr marL="0" indent="0">
              <a:buNone/>
              <a:defRPr sz="32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grpSp>
        <p:nvGrpSpPr>
          <p:cNvPr id="42" name="Group 8"/>
          <p:cNvGrpSpPr/>
          <p:nvPr userDrawn="1"/>
        </p:nvGrpSpPr>
        <p:grpSpPr>
          <a:xfrm>
            <a:off x="10235391" y="365129"/>
            <a:ext cx="1433512" cy="673100"/>
            <a:chOff x="7380288" y="307975"/>
            <a:chExt cx="1433512" cy="673100"/>
          </a:xfrm>
        </p:grpSpPr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8020050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2 w 241"/>
                <a:gd name="T3" fmla="*/ 0 h 184"/>
                <a:gd name="T4" fmla="*/ 64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09 w 241"/>
                <a:gd name="T13" fmla="*/ 0 h 184"/>
                <a:gd name="T14" fmla="*/ 241 w 241"/>
                <a:gd name="T15" fmla="*/ 0 h 184"/>
                <a:gd name="T16" fmla="*/ 192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2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2" y="0"/>
                  </a:lnTo>
                  <a:lnTo>
                    <a:pt x="64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09" y="0"/>
                  </a:lnTo>
                  <a:lnTo>
                    <a:pt x="241" y="0"/>
                  </a:lnTo>
                  <a:lnTo>
                    <a:pt x="192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2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8118475" y="908050"/>
              <a:ext cx="69850" cy="73025"/>
            </a:xfrm>
            <a:custGeom>
              <a:avLst/>
              <a:gdLst>
                <a:gd name="T0" fmla="*/ 0 w 177"/>
                <a:gd name="T1" fmla="*/ 0 h 184"/>
                <a:gd name="T2" fmla="*/ 34 w 177"/>
                <a:gd name="T3" fmla="*/ 0 h 184"/>
                <a:gd name="T4" fmla="*/ 90 w 177"/>
                <a:gd name="T5" fmla="*/ 88 h 184"/>
                <a:gd name="T6" fmla="*/ 143 w 177"/>
                <a:gd name="T7" fmla="*/ 0 h 184"/>
                <a:gd name="T8" fmla="*/ 177 w 177"/>
                <a:gd name="T9" fmla="*/ 0 h 184"/>
                <a:gd name="T10" fmla="*/ 103 w 177"/>
                <a:gd name="T11" fmla="*/ 111 h 184"/>
                <a:gd name="T12" fmla="*/ 103 w 177"/>
                <a:gd name="T13" fmla="*/ 184 h 184"/>
                <a:gd name="T14" fmla="*/ 73 w 177"/>
                <a:gd name="T15" fmla="*/ 184 h 184"/>
                <a:gd name="T16" fmla="*/ 73 w 177"/>
                <a:gd name="T17" fmla="*/ 111 h 184"/>
                <a:gd name="T18" fmla="*/ 0 w 177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84">
                  <a:moveTo>
                    <a:pt x="0" y="0"/>
                  </a:moveTo>
                  <a:lnTo>
                    <a:pt x="34" y="0"/>
                  </a:lnTo>
                  <a:lnTo>
                    <a:pt x="90" y="88"/>
                  </a:lnTo>
                  <a:lnTo>
                    <a:pt x="143" y="0"/>
                  </a:lnTo>
                  <a:lnTo>
                    <a:pt x="177" y="0"/>
                  </a:lnTo>
                  <a:lnTo>
                    <a:pt x="103" y="111"/>
                  </a:lnTo>
                  <a:lnTo>
                    <a:pt x="103" y="184"/>
                  </a:lnTo>
                  <a:lnTo>
                    <a:pt x="73" y="184"/>
                  </a:lnTo>
                  <a:lnTo>
                    <a:pt x="7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" name="Freeform 8"/>
            <p:cNvSpPr>
              <a:spLocks/>
            </p:cNvSpPr>
            <p:nvPr userDrawn="1"/>
          </p:nvSpPr>
          <p:spPr bwMode="auto">
            <a:xfrm>
              <a:off x="8191500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157 w 157"/>
                <a:gd name="T3" fmla="*/ 0 h 184"/>
                <a:gd name="T4" fmla="*/ 157 w 157"/>
                <a:gd name="T5" fmla="*/ 24 h 184"/>
                <a:gd name="T6" fmla="*/ 93 w 157"/>
                <a:gd name="T7" fmla="*/ 24 h 184"/>
                <a:gd name="T8" fmla="*/ 93 w 157"/>
                <a:gd name="T9" fmla="*/ 184 h 184"/>
                <a:gd name="T10" fmla="*/ 64 w 157"/>
                <a:gd name="T11" fmla="*/ 184 h 184"/>
                <a:gd name="T12" fmla="*/ 64 w 157"/>
                <a:gd name="T13" fmla="*/ 24 h 184"/>
                <a:gd name="T14" fmla="*/ 0 w 157"/>
                <a:gd name="T15" fmla="*/ 24 h 184"/>
                <a:gd name="T16" fmla="*/ 0 w 15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157" y="0"/>
                  </a:lnTo>
                  <a:lnTo>
                    <a:pt x="157" y="24"/>
                  </a:lnTo>
                  <a:lnTo>
                    <a:pt x="93" y="24"/>
                  </a:lnTo>
                  <a:lnTo>
                    <a:pt x="93" y="184"/>
                  </a:lnTo>
                  <a:lnTo>
                    <a:pt x="64" y="184"/>
                  </a:lnTo>
                  <a:lnTo>
                    <a:pt x="64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" name="Freeform 9"/>
            <p:cNvSpPr>
              <a:spLocks/>
            </p:cNvSpPr>
            <p:nvPr userDrawn="1"/>
          </p:nvSpPr>
          <p:spPr bwMode="auto">
            <a:xfrm>
              <a:off x="8258175" y="908050"/>
              <a:ext cx="95250" cy="73025"/>
            </a:xfrm>
            <a:custGeom>
              <a:avLst/>
              <a:gdLst>
                <a:gd name="T0" fmla="*/ 0 w 241"/>
                <a:gd name="T1" fmla="*/ 0 h 184"/>
                <a:gd name="T2" fmla="*/ 33 w 241"/>
                <a:gd name="T3" fmla="*/ 0 h 184"/>
                <a:gd name="T4" fmla="*/ 65 w 241"/>
                <a:gd name="T5" fmla="*/ 154 h 184"/>
                <a:gd name="T6" fmla="*/ 103 w 241"/>
                <a:gd name="T7" fmla="*/ 0 h 184"/>
                <a:gd name="T8" fmla="*/ 139 w 241"/>
                <a:gd name="T9" fmla="*/ 0 h 184"/>
                <a:gd name="T10" fmla="*/ 176 w 241"/>
                <a:gd name="T11" fmla="*/ 154 h 184"/>
                <a:gd name="T12" fmla="*/ 210 w 241"/>
                <a:gd name="T13" fmla="*/ 0 h 184"/>
                <a:gd name="T14" fmla="*/ 241 w 241"/>
                <a:gd name="T15" fmla="*/ 0 h 184"/>
                <a:gd name="T16" fmla="*/ 194 w 241"/>
                <a:gd name="T17" fmla="*/ 184 h 184"/>
                <a:gd name="T18" fmla="*/ 156 w 241"/>
                <a:gd name="T19" fmla="*/ 184 h 184"/>
                <a:gd name="T20" fmla="*/ 120 w 241"/>
                <a:gd name="T21" fmla="*/ 35 h 184"/>
                <a:gd name="T22" fmla="*/ 83 w 241"/>
                <a:gd name="T23" fmla="*/ 184 h 184"/>
                <a:gd name="T24" fmla="*/ 46 w 241"/>
                <a:gd name="T25" fmla="*/ 184 h 184"/>
                <a:gd name="T26" fmla="*/ 0 w 241"/>
                <a:gd name="T2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84">
                  <a:moveTo>
                    <a:pt x="0" y="0"/>
                  </a:moveTo>
                  <a:lnTo>
                    <a:pt x="33" y="0"/>
                  </a:lnTo>
                  <a:lnTo>
                    <a:pt x="65" y="154"/>
                  </a:lnTo>
                  <a:lnTo>
                    <a:pt x="103" y="0"/>
                  </a:lnTo>
                  <a:lnTo>
                    <a:pt x="139" y="0"/>
                  </a:lnTo>
                  <a:lnTo>
                    <a:pt x="176" y="154"/>
                  </a:lnTo>
                  <a:lnTo>
                    <a:pt x="210" y="0"/>
                  </a:lnTo>
                  <a:lnTo>
                    <a:pt x="241" y="0"/>
                  </a:lnTo>
                  <a:lnTo>
                    <a:pt x="194" y="184"/>
                  </a:lnTo>
                  <a:lnTo>
                    <a:pt x="156" y="184"/>
                  </a:lnTo>
                  <a:lnTo>
                    <a:pt x="120" y="35"/>
                  </a:lnTo>
                  <a:lnTo>
                    <a:pt x="83" y="184"/>
                  </a:lnTo>
                  <a:lnTo>
                    <a:pt x="4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" name="Freeform 10"/>
            <p:cNvSpPr>
              <a:spLocks noEditPoints="1"/>
            </p:cNvSpPr>
            <p:nvPr userDrawn="1"/>
          </p:nvSpPr>
          <p:spPr bwMode="auto">
            <a:xfrm>
              <a:off x="8350250" y="908050"/>
              <a:ext cx="74612" cy="73025"/>
            </a:xfrm>
            <a:custGeom>
              <a:avLst/>
              <a:gdLst>
                <a:gd name="T0" fmla="*/ 95 w 188"/>
                <a:gd name="T1" fmla="*/ 23 h 184"/>
                <a:gd name="T2" fmla="*/ 60 w 188"/>
                <a:gd name="T3" fmla="*/ 113 h 184"/>
                <a:gd name="T4" fmla="*/ 129 w 188"/>
                <a:gd name="T5" fmla="*/ 113 h 184"/>
                <a:gd name="T6" fmla="*/ 95 w 188"/>
                <a:gd name="T7" fmla="*/ 23 h 184"/>
                <a:gd name="T8" fmla="*/ 76 w 188"/>
                <a:gd name="T9" fmla="*/ 0 h 184"/>
                <a:gd name="T10" fmla="*/ 115 w 188"/>
                <a:gd name="T11" fmla="*/ 0 h 184"/>
                <a:gd name="T12" fmla="*/ 188 w 188"/>
                <a:gd name="T13" fmla="*/ 184 h 184"/>
                <a:gd name="T14" fmla="*/ 156 w 188"/>
                <a:gd name="T15" fmla="*/ 184 h 184"/>
                <a:gd name="T16" fmla="*/ 138 w 188"/>
                <a:gd name="T17" fmla="*/ 137 h 184"/>
                <a:gd name="T18" fmla="*/ 51 w 188"/>
                <a:gd name="T19" fmla="*/ 137 h 184"/>
                <a:gd name="T20" fmla="*/ 32 w 188"/>
                <a:gd name="T21" fmla="*/ 184 h 184"/>
                <a:gd name="T22" fmla="*/ 0 w 188"/>
                <a:gd name="T23" fmla="*/ 184 h 184"/>
                <a:gd name="T24" fmla="*/ 76 w 188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84">
                  <a:moveTo>
                    <a:pt x="95" y="23"/>
                  </a:moveTo>
                  <a:lnTo>
                    <a:pt x="60" y="113"/>
                  </a:lnTo>
                  <a:lnTo>
                    <a:pt x="129" y="113"/>
                  </a:lnTo>
                  <a:lnTo>
                    <a:pt x="95" y="23"/>
                  </a:lnTo>
                  <a:close/>
                  <a:moveTo>
                    <a:pt x="76" y="0"/>
                  </a:moveTo>
                  <a:lnTo>
                    <a:pt x="115" y="0"/>
                  </a:lnTo>
                  <a:lnTo>
                    <a:pt x="188" y="184"/>
                  </a:lnTo>
                  <a:lnTo>
                    <a:pt x="156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" name="Freeform 11"/>
            <p:cNvSpPr>
              <a:spLocks noEditPoints="1"/>
            </p:cNvSpPr>
            <p:nvPr userDrawn="1"/>
          </p:nvSpPr>
          <p:spPr bwMode="auto">
            <a:xfrm>
              <a:off x="8432800" y="908050"/>
              <a:ext cx="61912" cy="73025"/>
            </a:xfrm>
            <a:custGeom>
              <a:avLst/>
              <a:gdLst>
                <a:gd name="T0" fmla="*/ 29 w 155"/>
                <a:gd name="T1" fmla="*/ 83 h 184"/>
                <a:gd name="T2" fmla="*/ 93 w 155"/>
                <a:gd name="T3" fmla="*/ 83 h 184"/>
                <a:gd name="T4" fmla="*/ 106 w 155"/>
                <a:gd name="T5" fmla="*/ 81 h 184"/>
                <a:gd name="T6" fmla="*/ 114 w 155"/>
                <a:gd name="T7" fmla="*/ 77 h 184"/>
                <a:gd name="T8" fmla="*/ 124 w 155"/>
                <a:gd name="T9" fmla="*/ 54 h 184"/>
                <a:gd name="T10" fmla="*/ 123 w 155"/>
                <a:gd name="T11" fmla="*/ 43 h 184"/>
                <a:gd name="T12" fmla="*/ 118 w 155"/>
                <a:gd name="T13" fmla="*/ 34 h 184"/>
                <a:gd name="T14" fmla="*/ 112 w 155"/>
                <a:gd name="T15" fmla="*/ 27 h 184"/>
                <a:gd name="T16" fmla="*/ 101 w 155"/>
                <a:gd name="T17" fmla="*/ 25 h 184"/>
                <a:gd name="T18" fmla="*/ 82 w 155"/>
                <a:gd name="T19" fmla="*/ 24 h 184"/>
                <a:gd name="T20" fmla="*/ 0 w 155"/>
                <a:gd name="T21" fmla="*/ 0 h 184"/>
                <a:gd name="T22" fmla="*/ 102 w 155"/>
                <a:gd name="T23" fmla="*/ 1 h 184"/>
                <a:gd name="T24" fmla="*/ 127 w 155"/>
                <a:gd name="T25" fmla="*/ 7 h 184"/>
                <a:gd name="T26" fmla="*/ 141 w 155"/>
                <a:gd name="T27" fmla="*/ 16 h 184"/>
                <a:gd name="T28" fmla="*/ 150 w 155"/>
                <a:gd name="T29" fmla="*/ 28 h 184"/>
                <a:gd name="T30" fmla="*/ 154 w 155"/>
                <a:gd name="T31" fmla="*/ 51 h 184"/>
                <a:gd name="T32" fmla="*/ 151 w 155"/>
                <a:gd name="T33" fmla="*/ 73 h 184"/>
                <a:gd name="T34" fmla="*/ 143 w 155"/>
                <a:gd name="T35" fmla="*/ 84 h 184"/>
                <a:gd name="T36" fmla="*/ 133 w 155"/>
                <a:gd name="T37" fmla="*/ 93 h 184"/>
                <a:gd name="T38" fmla="*/ 124 w 155"/>
                <a:gd name="T39" fmla="*/ 97 h 184"/>
                <a:gd name="T40" fmla="*/ 125 w 155"/>
                <a:gd name="T41" fmla="*/ 104 h 184"/>
                <a:gd name="T42" fmla="*/ 137 w 155"/>
                <a:gd name="T43" fmla="*/ 114 h 184"/>
                <a:gd name="T44" fmla="*/ 144 w 155"/>
                <a:gd name="T45" fmla="*/ 124 h 184"/>
                <a:gd name="T46" fmla="*/ 148 w 155"/>
                <a:gd name="T47" fmla="*/ 135 h 184"/>
                <a:gd name="T48" fmla="*/ 150 w 155"/>
                <a:gd name="T49" fmla="*/ 157 h 184"/>
                <a:gd name="T50" fmla="*/ 151 w 155"/>
                <a:gd name="T51" fmla="*/ 170 h 184"/>
                <a:gd name="T52" fmla="*/ 152 w 155"/>
                <a:gd name="T53" fmla="*/ 176 h 184"/>
                <a:gd name="T54" fmla="*/ 153 w 155"/>
                <a:gd name="T55" fmla="*/ 181 h 184"/>
                <a:gd name="T56" fmla="*/ 155 w 155"/>
                <a:gd name="T57" fmla="*/ 184 h 184"/>
                <a:gd name="T58" fmla="*/ 125 w 155"/>
                <a:gd name="T59" fmla="*/ 183 h 184"/>
                <a:gd name="T60" fmla="*/ 124 w 155"/>
                <a:gd name="T61" fmla="*/ 180 h 184"/>
                <a:gd name="T62" fmla="*/ 121 w 155"/>
                <a:gd name="T63" fmla="*/ 168 h 184"/>
                <a:gd name="T64" fmla="*/ 119 w 155"/>
                <a:gd name="T65" fmla="*/ 145 h 184"/>
                <a:gd name="T66" fmla="*/ 113 w 155"/>
                <a:gd name="T67" fmla="*/ 127 h 184"/>
                <a:gd name="T68" fmla="*/ 105 w 155"/>
                <a:gd name="T69" fmla="*/ 118 h 184"/>
                <a:gd name="T70" fmla="*/ 86 w 155"/>
                <a:gd name="T71" fmla="*/ 110 h 184"/>
                <a:gd name="T72" fmla="*/ 58 w 155"/>
                <a:gd name="T73" fmla="*/ 106 h 184"/>
                <a:gd name="T74" fmla="*/ 29 w 155"/>
                <a:gd name="T75" fmla="*/ 184 h 184"/>
                <a:gd name="T76" fmla="*/ 0 w 155"/>
                <a:gd name="T7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5" h="184">
                  <a:moveTo>
                    <a:pt x="29" y="24"/>
                  </a:moveTo>
                  <a:lnTo>
                    <a:pt x="29" y="83"/>
                  </a:lnTo>
                  <a:lnTo>
                    <a:pt x="82" y="83"/>
                  </a:lnTo>
                  <a:lnTo>
                    <a:pt x="93" y="83"/>
                  </a:lnTo>
                  <a:lnTo>
                    <a:pt x="102" y="82"/>
                  </a:lnTo>
                  <a:lnTo>
                    <a:pt x="106" y="81"/>
                  </a:lnTo>
                  <a:lnTo>
                    <a:pt x="110" y="79"/>
                  </a:lnTo>
                  <a:lnTo>
                    <a:pt x="114" y="77"/>
                  </a:lnTo>
                  <a:lnTo>
                    <a:pt x="121" y="67"/>
                  </a:lnTo>
                  <a:lnTo>
                    <a:pt x="124" y="54"/>
                  </a:lnTo>
                  <a:lnTo>
                    <a:pt x="124" y="48"/>
                  </a:lnTo>
                  <a:lnTo>
                    <a:pt x="123" y="43"/>
                  </a:lnTo>
                  <a:lnTo>
                    <a:pt x="120" y="37"/>
                  </a:lnTo>
                  <a:lnTo>
                    <a:pt x="118" y="34"/>
                  </a:lnTo>
                  <a:lnTo>
                    <a:pt x="115" y="31"/>
                  </a:lnTo>
                  <a:lnTo>
                    <a:pt x="112" y="27"/>
                  </a:lnTo>
                  <a:lnTo>
                    <a:pt x="106" y="26"/>
                  </a:lnTo>
                  <a:lnTo>
                    <a:pt x="101" y="25"/>
                  </a:lnTo>
                  <a:lnTo>
                    <a:pt x="93" y="24"/>
                  </a:lnTo>
                  <a:lnTo>
                    <a:pt x="82" y="24"/>
                  </a:lnTo>
                  <a:lnTo>
                    <a:pt x="29" y="24"/>
                  </a:lnTo>
                  <a:close/>
                  <a:moveTo>
                    <a:pt x="0" y="0"/>
                  </a:moveTo>
                  <a:lnTo>
                    <a:pt x="83" y="0"/>
                  </a:lnTo>
                  <a:lnTo>
                    <a:pt x="102" y="1"/>
                  </a:lnTo>
                  <a:lnTo>
                    <a:pt x="116" y="3"/>
                  </a:lnTo>
                  <a:lnTo>
                    <a:pt x="127" y="7"/>
                  </a:lnTo>
                  <a:lnTo>
                    <a:pt x="136" y="11"/>
                  </a:lnTo>
                  <a:lnTo>
                    <a:pt x="141" y="16"/>
                  </a:lnTo>
                  <a:lnTo>
                    <a:pt x="146" y="22"/>
                  </a:lnTo>
                  <a:lnTo>
                    <a:pt x="150" y="28"/>
                  </a:lnTo>
                  <a:lnTo>
                    <a:pt x="153" y="39"/>
                  </a:lnTo>
                  <a:lnTo>
                    <a:pt x="154" y="51"/>
                  </a:lnTo>
                  <a:lnTo>
                    <a:pt x="153" y="62"/>
                  </a:lnTo>
                  <a:lnTo>
                    <a:pt x="151" y="73"/>
                  </a:lnTo>
                  <a:lnTo>
                    <a:pt x="148" y="79"/>
                  </a:lnTo>
                  <a:lnTo>
                    <a:pt x="143" y="84"/>
                  </a:lnTo>
                  <a:lnTo>
                    <a:pt x="139" y="90"/>
                  </a:lnTo>
                  <a:lnTo>
                    <a:pt x="133" y="93"/>
                  </a:lnTo>
                  <a:lnTo>
                    <a:pt x="129" y="95"/>
                  </a:lnTo>
                  <a:lnTo>
                    <a:pt x="124" y="97"/>
                  </a:lnTo>
                  <a:lnTo>
                    <a:pt x="116" y="100"/>
                  </a:lnTo>
                  <a:lnTo>
                    <a:pt x="125" y="104"/>
                  </a:lnTo>
                  <a:lnTo>
                    <a:pt x="131" y="108"/>
                  </a:lnTo>
                  <a:lnTo>
                    <a:pt x="137" y="114"/>
                  </a:lnTo>
                  <a:lnTo>
                    <a:pt x="142" y="119"/>
                  </a:lnTo>
                  <a:lnTo>
                    <a:pt x="144" y="124"/>
                  </a:lnTo>
                  <a:lnTo>
                    <a:pt x="146" y="129"/>
                  </a:lnTo>
                  <a:lnTo>
                    <a:pt x="148" y="135"/>
                  </a:lnTo>
                  <a:lnTo>
                    <a:pt x="149" y="145"/>
                  </a:lnTo>
                  <a:lnTo>
                    <a:pt x="150" y="157"/>
                  </a:lnTo>
                  <a:lnTo>
                    <a:pt x="151" y="164"/>
                  </a:lnTo>
                  <a:lnTo>
                    <a:pt x="151" y="170"/>
                  </a:lnTo>
                  <a:lnTo>
                    <a:pt x="151" y="173"/>
                  </a:lnTo>
                  <a:lnTo>
                    <a:pt x="152" y="176"/>
                  </a:lnTo>
                  <a:lnTo>
                    <a:pt x="152" y="179"/>
                  </a:lnTo>
                  <a:lnTo>
                    <a:pt x="153" y="181"/>
                  </a:lnTo>
                  <a:lnTo>
                    <a:pt x="154" y="183"/>
                  </a:lnTo>
                  <a:lnTo>
                    <a:pt x="155" y="184"/>
                  </a:lnTo>
                  <a:lnTo>
                    <a:pt x="125" y="184"/>
                  </a:lnTo>
                  <a:lnTo>
                    <a:pt x="125" y="183"/>
                  </a:lnTo>
                  <a:lnTo>
                    <a:pt x="124" y="182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1" y="168"/>
                  </a:lnTo>
                  <a:lnTo>
                    <a:pt x="121" y="158"/>
                  </a:lnTo>
                  <a:lnTo>
                    <a:pt x="119" y="145"/>
                  </a:lnTo>
                  <a:lnTo>
                    <a:pt x="116" y="134"/>
                  </a:lnTo>
                  <a:lnTo>
                    <a:pt x="113" y="127"/>
                  </a:lnTo>
                  <a:lnTo>
                    <a:pt x="109" y="123"/>
                  </a:lnTo>
                  <a:lnTo>
                    <a:pt x="105" y="118"/>
                  </a:lnTo>
                  <a:lnTo>
                    <a:pt x="96" y="113"/>
                  </a:lnTo>
                  <a:lnTo>
                    <a:pt x="86" y="110"/>
                  </a:lnTo>
                  <a:lnTo>
                    <a:pt x="73" y="107"/>
                  </a:lnTo>
                  <a:lnTo>
                    <a:pt x="58" y="106"/>
                  </a:lnTo>
                  <a:lnTo>
                    <a:pt x="29" y="106"/>
                  </a:lnTo>
                  <a:lnTo>
                    <a:pt x="29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" name="Freeform 12"/>
            <p:cNvSpPr>
              <a:spLocks/>
            </p:cNvSpPr>
            <p:nvPr userDrawn="1"/>
          </p:nvSpPr>
          <p:spPr bwMode="auto">
            <a:xfrm>
              <a:off x="8502650" y="908050"/>
              <a:ext cx="61912" cy="73025"/>
            </a:xfrm>
            <a:custGeom>
              <a:avLst/>
              <a:gdLst>
                <a:gd name="T0" fmla="*/ 0 w 153"/>
                <a:gd name="T1" fmla="*/ 0 h 184"/>
                <a:gd name="T2" fmla="*/ 153 w 153"/>
                <a:gd name="T3" fmla="*/ 0 h 184"/>
                <a:gd name="T4" fmla="*/ 153 w 153"/>
                <a:gd name="T5" fmla="*/ 30 h 184"/>
                <a:gd name="T6" fmla="*/ 32 w 153"/>
                <a:gd name="T7" fmla="*/ 161 h 184"/>
                <a:gd name="T8" fmla="*/ 153 w 153"/>
                <a:gd name="T9" fmla="*/ 161 h 184"/>
                <a:gd name="T10" fmla="*/ 153 w 153"/>
                <a:gd name="T11" fmla="*/ 184 h 184"/>
                <a:gd name="T12" fmla="*/ 0 w 153"/>
                <a:gd name="T13" fmla="*/ 184 h 184"/>
                <a:gd name="T14" fmla="*/ 0 w 153"/>
                <a:gd name="T15" fmla="*/ 156 h 184"/>
                <a:gd name="T16" fmla="*/ 123 w 153"/>
                <a:gd name="T17" fmla="*/ 24 h 184"/>
                <a:gd name="T18" fmla="*/ 0 w 153"/>
                <a:gd name="T19" fmla="*/ 24 h 184"/>
                <a:gd name="T20" fmla="*/ 0 w 153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84">
                  <a:moveTo>
                    <a:pt x="0" y="0"/>
                  </a:moveTo>
                  <a:lnTo>
                    <a:pt x="153" y="0"/>
                  </a:lnTo>
                  <a:lnTo>
                    <a:pt x="153" y="30"/>
                  </a:lnTo>
                  <a:lnTo>
                    <a:pt x="32" y="161"/>
                  </a:lnTo>
                  <a:lnTo>
                    <a:pt x="153" y="161"/>
                  </a:lnTo>
                  <a:lnTo>
                    <a:pt x="153" y="184"/>
                  </a:lnTo>
                  <a:lnTo>
                    <a:pt x="0" y="184"/>
                  </a:lnTo>
                  <a:lnTo>
                    <a:pt x="0" y="156"/>
                  </a:lnTo>
                  <a:lnTo>
                    <a:pt x="123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" name="Freeform 13"/>
            <p:cNvSpPr>
              <a:spLocks noEditPoints="1"/>
            </p:cNvSpPr>
            <p:nvPr userDrawn="1"/>
          </p:nvSpPr>
          <p:spPr bwMode="auto">
            <a:xfrm>
              <a:off x="8569325" y="908050"/>
              <a:ext cx="74612" cy="73025"/>
            </a:xfrm>
            <a:custGeom>
              <a:avLst/>
              <a:gdLst>
                <a:gd name="T0" fmla="*/ 96 w 189"/>
                <a:gd name="T1" fmla="*/ 23 h 184"/>
                <a:gd name="T2" fmla="*/ 61 w 189"/>
                <a:gd name="T3" fmla="*/ 113 h 184"/>
                <a:gd name="T4" fmla="*/ 130 w 189"/>
                <a:gd name="T5" fmla="*/ 113 h 184"/>
                <a:gd name="T6" fmla="*/ 96 w 189"/>
                <a:gd name="T7" fmla="*/ 23 h 184"/>
                <a:gd name="T8" fmla="*/ 77 w 189"/>
                <a:gd name="T9" fmla="*/ 0 h 184"/>
                <a:gd name="T10" fmla="*/ 115 w 189"/>
                <a:gd name="T11" fmla="*/ 0 h 184"/>
                <a:gd name="T12" fmla="*/ 189 w 189"/>
                <a:gd name="T13" fmla="*/ 184 h 184"/>
                <a:gd name="T14" fmla="*/ 157 w 189"/>
                <a:gd name="T15" fmla="*/ 184 h 184"/>
                <a:gd name="T16" fmla="*/ 138 w 189"/>
                <a:gd name="T17" fmla="*/ 137 h 184"/>
                <a:gd name="T18" fmla="*/ 51 w 189"/>
                <a:gd name="T19" fmla="*/ 137 h 184"/>
                <a:gd name="T20" fmla="*/ 32 w 189"/>
                <a:gd name="T21" fmla="*/ 184 h 184"/>
                <a:gd name="T22" fmla="*/ 0 w 189"/>
                <a:gd name="T23" fmla="*/ 184 h 184"/>
                <a:gd name="T24" fmla="*/ 77 w 189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4">
                  <a:moveTo>
                    <a:pt x="96" y="23"/>
                  </a:moveTo>
                  <a:lnTo>
                    <a:pt x="61" y="113"/>
                  </a:lnTo>
                  <a:lnTo>
                    <a:pt x="130" y="113"/>
                  </a:lnTo>
                  <a:lnTo>
                    <a:pt x="96" y="23"/>
                  </a:lnTo>
                  <a:close/>
                  <a:moveTo>
                    <a:pt x="77" y="0"/>
                  </a:moveTo>
                  <a:lnTo>
                    <a:pt x="115" y="0"/>
                  </a:lnTo>
                  <a:lnTo>
                    <a:pt x="189" y="184"/>
                  </a:lnTo>
                  <a:lnTo>
                    <a:pt x="157" y="184"/>
                  </a:lnTo>
                  <a:lnTo>
                    <a:pt x="138" y="137"/>
                  </a:lnTo>
                  <a:lnTo>
                    <a:pt x="51" y="137"/>
                  </a:lnTo>
                  <a:lnTo>
                    <a:pt x="32" y="184"/>
                  </a:lnTo>
                  <a:lnTo>
                    <a:pt x="0" y="18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" name="Freeform 14"/>
            <p:cNvSpPr>
              <a:spLocks/>
            </p:cNvSpPr>
            <p:nvPr userDrawn="1"/>
          </p:nvSpPr>
          <p:spPr bwMode="auto">
            <a:xfrm>
              <a:off x="8651875" y="908050"/>
              <a:ext cx="61912" cy="73025"/>
            </a:xfrm>
            <a:custGeom>
              <a:avLst/>
              <a:gdLst>
                <a:gd name="T0" fmla="*/ 0 w 157"/>
                <a:gd name="T1" fmla="*/ 0 h 184"/>
                <a:gd name="T2" fmla="*/ 35 w 157"/>
                <a:gd name="T3" fmla="*/ 0 h 184"/>
                <a:gd name="T4" fmla="*/ 129 w 157"/>
                <a:gd name="T5" fmla="*/ 148 h 184"/>
                <a:gd name="T6" fmla="*/ 129 w 157"/>
                <a:gd name="T7" fmla="*/ 0 h 184"/>
                <a:gd name="T8" fmla="*/ 157 w 157"/>
                <a:gd name="T9" fmla="*/ 0 h 184"/>
                <a:gd name="T10" fmla="*/ 157 w 157"/>
                <a:gd name="T11" fmla="*/ 184 h 184"/>
                <a:gd name="T12" fmla="*/ 123 w 157"/>
                <a:gd name="T13" fmla="*/ 184 h 184"/>
                <a:gd name="T14" fmla="*/ 28 w 157"/>
                <a:gd name="T15" fmla="*/ 37 h 184"/>
                <a:gd name="T16" fmla="*/ 28 w 157"/>
                <a:gd name="T17" fmla="*/ 184 h 184"/>
                <a:gd name="T18" fmla="*/ 0 w 157"/>
                <a:gd name="T19" fmla="*/ 184 h 184"/>
                <a:gd name="T20" fmla="*/ 0 w 157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4">
                  <a:moveTo>
                    <a:pt x="0" y="0"/>
                  </a:moveTo>
                  <a:lnTo>
                    <a:pt x="35" y="0"/>
                  </a:lnTo>
                  <a:lnTo>
                    <a:pt x="129" y="148"/>
                  </a:lnTo>
                  <a:lnTo>
                    <a:pt x="129" y="0"/>
                  </a:lnTo>
                  <a:lnTo>
                    <a:pt x="157" y="0"/>
                  </a:lnTo>
                  <a:lnTo>
                    <a:pt x="157" y="184"/>
                  </a:lnTo>
                  <a:lnTo>
                    <a:pt x="123" y="184"/>
                  </a:lnTo>
                  <a:lnTo>
                    <a:pt x="28" y="37"/>
                  </a:lnTo>
                  <a:lnTo>
                    <a:pt x="28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" name="Rectangle 15"/>
            <p:cNvSpPr>
              <a:spLocks noChangeArrowheads="1"/>
            </p:cNvSpPr>
            <p:nvPr userDrawn="1"/>
          </p:nvSpPr>
          <p:spPr bwMode="auto">
            <a:xfrm>
              <a:off x="8729663" y="908050"/>
              <a:ext cx="12700" cy="73025"/>
            </a:xfrm>
            <a:prstGeom prst="rect">
              <a:avLst/>
            </a:prstGeom>
            <a:solidFill>
              <a:srgbClr val="E2007A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" name="Freeform 16"/>
            <p:cNvSpPr>
              <a:spLocks/>
            </p:cNvSpPr>
            <p:nvPr userDrawn="1"/>
          </p:nvSpPr>
          <p:spPr bwMode="auto">
            <a:xfrm>
              <a:off x="8753475" y="908050"/>
              <a:ext cx="55562" cy="73025"/>
            </a:xfrm>
            <a:custGeom>
              <a:avLst/>
              <a:gdLst>
                <a:gd name="T0" fmla="*/ 91 w 142"/>
                <a:gd name="T1" fmla="*/ 0 h 184"/>
                <a:gd name="T2" fmla="*/ 142 w 142"/>
                <a:gd name="T3" fmla="*/ 0 h 184"/>
                <a:gd name="T4" fmla="*/ 142 w 142"/>
                <a:gd name="T5" fmla="*/ 24 h 184"/>
                <a:gd name="T6" fmla="*/ 88 w 142"/>
                <a:gd name="T7" fmla="*/ 24 h 184"/>
                <a:gd name="T8" fmla="*/ 80 w 142"/>
                <a:gd name="T9" fmla="*/ 24 h 184"/>
                <a:gd name="T10" fmla="*/ 71 w 142"/>
                <a:gd name="T11" fmla="*/ 25 h 184"/>
                <a:gd name="T12" fmla="*/ 64 w 142"/>
                <a:gd name="T13" fmla="*/ 26 h 184"/>
                <a:gd name="T14" fmla="*/ 58 w 142"/>
                <a:gd name="T15" fmla="*/ 28 h 184"/>
                <a:gd name="T16" fmla="*/ 52 w 142"/>
                <a:gd name="T17" fmla="*/ 32 h 184"/>
                <a:gd name="T18" fmla="*/ 48 w 142"/>
                <a:gd name="T19" fmla="*/ 35 h 184"/>
                <a:gd name="T20" fmla="*/ 45 w 142"/>
                <a:gd name="T21" fmla="*/ 41 h 184"/>
                <a:gd name="T22" fmla="*/ 40 w 142"/>
                <a:gd name="T23" fmla="*/ 46 h 184"/>
                <a:gd name="T24" fmla="*/ 37 w 142"/>
                <a:gd name="T25" fmla="*/ 53 h 184"/>
                <a:gd name="T26" fmla="*/ 35 w 142"/>
                <a:gd name="T27" fmla="*/ 60 h 184"/>
                <a:gd name="T28" fmla="*/ 34 w 142"/>
                <a:gd name="T29" fmla="*/ 65 h 184"/>
                <a:gd name="T30" fmla="*/ 34 w 142"/>
                <a:gd name="T31" fmla="*/ 69 h 184"/>
                <a:gd name="T32" fmla="*/ 33 w 142"/>
                <a:gd name="T33" fmla="*/ 74 h 184"/>
                <a:gd name="T34" fmla="*/ 33 w 142"/>
                <a:gd name="T35" fmla="*/ 80 h 184"/>
                <a:gd name="T36" fmla="*/ 142 w 142"/>
                <a:gd name="T37" fmla="*/ 80 h 184"/>
                <a:gd name="T38" fmla="*/ 142 w 142"/>
                <a:gd name="T39" fmla="*/ 104 h 184"/>
                <a:gd name="T40" fmla="*/ 31 w 142"/>
                <a:gd name="T41" fmla="*/ 104 h 184"/>
                <a:gd name="T42" fmla="*/ 35 w 142"/>
                <a:gd name="T43" fmla="*/ 123 h 184"/>
                <a:gd name="T44" fmla="*/ 41 w 142"/>
                <a:gd name="T45" fmla="*/ 139 h 184"/>
                <a:gd name="T46" fmla="*/ 45 w 142"/>
                <a:gd name="T47" fmla="*/ 145 h 184"/>
                <a:gd name="T48" fmla="*/ 49 w 142"/>
                <a:gd name="T49" fmla="*/ 150 h 184"/>
                <a:gd name="T50" fmla="*/ 53 w 142"/>
                <a:gd name="T51" fmla="*/ 153 h 184"/>
                <a:gd name="T52" fmla="*/ 58 w 142"/>
                <a:gd name="T53" fmla="*/ 157 h 184"/>
                <a:gd name="T54" fmla="*/ 71 w 142"/>
                <a:gd name="T55" fmla="*/ 160 h 184"/>
                <a:gd name="T56" fmla="*/ 87 w 142"/>
                <a:gd name="T57" fmla="*/ 161 h 184"/>
                <a:gd name="T58" fmla="*/ 142 w 142"/>
                <a:gd name="T59" fmla="*/ 161 h 184"/>
                <a:gd name="T60" fmla="*/ 142 w 142"/>
                <a:gd name="T61" fmla="*/ 184 h 184"/>
                <a:gd name="T62" fmla="*/ 82 w 142"/>
                <a:gd name="T63" fmla="*/ 184 h 184"/>
                <a:gd name="T64" fmla="*/ 60 w 142"/>
                <a:gd name="T65" fmla="*/ 183 h 184"/>
                <a:gd name="T66" fmla="*/ 51 w 142"/>
                <a:gd name="T67" fmla="*/ 182 h 184"/>
                <a:gd name="T68" fmla="*/ 42 w 142"/>
                <a:gd name="T69" fmla="*/ 179 h 184"/>
                <a:gd name="T70" fmla="*/ 36 w 142"/>
                <a:gd name="T71" fmla="*/ 175 h 184"/>
                <a:gd name="T72" fmla="*/ 29 w 142"/>
                <a:gd name="T73" fmla="*/ 171 h 184"/>
                <a:gd name="T74" fmla="*/ 23 w 142"/>
                <a:gd name="T75" fmla="*/ 165 h 184"/>
                <a:gd name="T76" fmla="*/ 17 w 142"/>
                <a:gd name="T77" fmla="*/ 159 h 184"/>
                <a:gd name="T78" fmla="*/ 10 w 142"/>
                <a:gd name="T79" fmla="*/ 146 h 184"/>
                <a:gd name="T80" fmla="*/ 4 w 142"/>
                <a:gd name="T81" fmla="*/ 131 h 184"/>
                <a:gd name="T82" fmla="*/ 1 w 142"/>
                <a:gd name="T83" fmla="*/ 115 h 184"/>
                <a:gd name="T84" fmla="*/ 0 w 142"/>
                <a:gd name="T85" fmla="*/ 96 h 184"/>
                <a:gd name="T86" fmla="*/ 2 w 142"/>
                <a:gd name="T87" fmla="*/ 70 h 184"/>
                <a:gd name="T88" fmla="*/ 7 w 142"/>
                <a:gd name="T89" fmla="*/ 48 h 184"/>
                <a:gd name="T90" fmla="*/ 18 w 142"/>
                <a:gd name="T91" fmla="*/ 30 h 184"/>
                <a:gd name="T92" fmla="*/ 31 w 142"/>
                <a:gd name="T93" fmla="*/ 15 h 184"/>
                <a:gd name="T94" fmla="*/ 42 w 142"/>
                <a:gd name="T95" fmla="*/ 9 h 184"/>
                <a:gd name="T96" fmla="*/ 56 w 142"/>
                <a:gd name="T97" fmla="*/ 4 h 184"/>
                <a:gd name="T98" fmla="*/ 71 w 142"/>
                <a:gd name="T99" fmla="*/ 1 h 184"/>
                <a:gd name="T100" fmla="*/ 91 w 142"/>
                <a:gd name="T10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84">
                  <a:moveTo>
                    <a:pt x="91" y="0"/>
                  </a:moveTo>
                  <a:lnTo>
                    <a:pt x="142" y="0"/>
                  </a:lnTo>
                  <a:lnTo>
                    <a:pt x="142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71" y="25"/>
                  </a:lnTo>
                  <a:lnTo>
                    <a:pt x="64" y="26"/>
                  </a:lnTo>
                  <a:lnTo>
                    <a:pt x="58" y="28"/>
                  </a:lnTo>
                  <a:lnTo>
                    <a:pt x="52" y="32"/>
                  </a:lnTo>
                  <a:lnTo>
                    <a:pt x="48" y="35"/>
                  </a:lnTo>
                  <a:lnTo>
                    <a:pt x="45" y="41"/>
                  </a:lnTo>
                  <a:lnTo>
                    <a:pt x="40" y="46"/>
                  </a:lnTo>
                  <a:lnTo>
                    <a:pt x="37" y="53"/>
                  </a:lnTo>
                  <a:lnTo>
                    <a:pt x="35" y="60"/>
                  </a:lnTo>
                  <a:lnTo>
                    <a:pt x="34" y="65"/>
                  </a:lnTo>
                  <a:lnTo>
                    <a:pt x="34" y="69"/>
                  </a:lnTo>
                  <a:lnTo>
                    <a:pt x="33" y="74"/>
                  </a:lnTo>
                  <a:lnTo>
                    <a:pt x="33" y="80"/>
                  </a:lnTo>
                  <a:lnTo>
                    <a:pt x="142" y="80"/>
                  </a:lnTo>
                  <a:lnTo>
                    <a:pt x="142" y="104"/>
                  </a:lnTo>
                  <a:lnTo>
                    <a:pt x="31" y="104"/>
                  </a:lnTo>
                  <a:lnTo>
                    <a:pt x="35" y="123"/>
                  </a:lnTo>
                  <a:lnTo>
                    <a:pt x="41" y="139"/>
                  </a:lnTo>
                  <a:lnTo>
                    <a:pt x="45" y="145"/>
                  </a:lnTo>
                  <a:lnTo>
                    <a:pt x="49" y="150"/>
                  </a:lnTo>
                  <a:lnTo>
                    <a:pt x="53" y="153"/>
                  </a:lnTo>
                  <a:lnTo>
                    <a:pt x="58" y="157"/>
                  </a:lnTo>
                  <a:lnTo>
                    <a:pt x="71" y="160"/>
                  </a:lnTo>
                  <a:lnTo>
                    <a:pt x="87" y="161"/>
                  </a:lnTo>
                  <a:lnTo>
                    <a:pt x="142" y="161"/>
                  </a:lnTo>
                  <a:lnTo>
                    <a:pt x="142" y="184"/>
                  </a:lnTo>
                  <a:lnTo>
                    <a:pt x="82" y="184"/>
                  </a:lnTo>
                  <a:lnTo>
                    <a:pt x="60" y="183"/>
                  </a:lnTo>
                  <a:lnTo>
                    <a:pt x="51" y="182"/>
                  </a:lnTo>
                  <a:lnTo>
                    <a:pt x="42" y="179"/>
                  </a:lnTo>
                  <a:lnTo>
                    <a:pt x="36" y="175"/>
                  </a:lnTo>
                  <a:lnTo>
                    <a:pt x="29" y="171"/>
                  </a:lnTo>
                  <a:lnTo>
                    <a:pt x="23" y="165"/>
                  </a:lnTo>
                  <a:lnTo>
                    <a:pt x="17" y="159"/>
                  </a:lnTo>
                  <a:lnTo>
                    <a:pt x="10" y="146"/>
                  </a:lnTo>
                  <a:lnTo>
                    <a:pt x="4" y="131"/>
                  </a:lnTo>
                  <a:lnTo>
                    <a:pt x="1" y="115"/>
                  </a:lnTo>
                  <a:lnTo>
                    <a:pt x="0" y="96"/>
                  </a:lnTo>
                  <a:lnTo>
                    <a:pt x="2" y="70"/>
                  </a:lnTo>
                  <a:lnTo>
                    <a:pt x="7" y="48"/>
                  </a:lnTo>
                  <a:lnTo>
                    <a:pt x="18" y="30"/>
                  </a:lnTo>
                  <a:lnTo>
                    <a:pt x="31" y="15"/>
                  </a:lnTo>
                  <a:lnTo>
                    <a:pt x="42" y="9"/>
                  </a:lnTo>
                  <a:lnTo>
                    <a:pt x="56" y="4"/>
                  </a:lnTo>
                  <a:lnTo>
                    <a:pt x="71" y="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" name="Freeform 17"/>
            <p:cNvSpPr>
              <a:spLocks/>
            </p:cNvSpPr>
            <p:nvPr userDrawn="1"/>
          </p:nvSpPr>
          <p:spPr bwMode="auto">
            <a:xfrm>
              <a:off x="7843838" y="696913"/>
              <a:ext cx="144462" cy="168275"/>
            </a:xfrm>
            <a:custGeom>
              <a:avLst/>
              <a:gdLst>
                <a:gd name="T0" fmla="*/ 0 w 367"/>
                <a:gd name="T1" fmla="*/ 0 h 426"/>
                <a:gd name="T2" fmla="*/ 367 w 367"/>
                <a:gd name="T3" fmla="*/ 0 h 426"/>
                <a:gd name="T4" fmla="*/ 367 w 367"/>
                <a:gd name="T5" fmla="*/ 76 h 426"/>
                <a:gd name="T6" fmla="*/ 227 w 367"/>
                <a:gd name="T7" fmla="*/ 76 h 426"/>
                <a:gd name="T8" fmla="*/ 227 w 367"/>
                <a:gd name="T9" fmla="*/ 426 h 426"/>
                <a:gd name="T10" fmla="*/ 137 w 367"/>
                <a:gd name="T11" fmla="*/ 426 h 426"/>
                <a:gd name="T12" fmla="*/ 137 w 367"/>
                <a:gd name="T13" fmla="*/ 76 h 426"/>
                <a:gd name="T14" fmla="*/ 0 w 367"/>
                <a:gd name="T15" fmla="*/ 76 h 426"/>
                <a:gd name="T16" fmla="*/ 0 w 367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426">
                  <a:moveTo>
                    <a:pt x="0" y="0"/>
                  </a:moveTo>
                  <a:lnTo>
                    <a:pt x="367" y="0"/>
                  </a:lnTo>
                  <a:lnTo>
                    <a:pt x="367" y="76"/>
                  </a:lnTo>
                  <a:lnTo>
                    <a:pt x="227" y="76"/>
                  </a:lnTo>
                  <a:lnTo>
                    <a:pt x="227" y="426"/>
                  </a:lnTo>
                  <a:lnTo>
                    <a:pt x="137" y="426"/>
                  </a:lnTo>
                  <a:lnTo>
                    <a:pt x="137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" name="Freeform 18"/>
            <p:cNvSpPr>
              <a:spLocks noEditPoints="1"/>
            </p:cNvSpPr>
            <p:nvPr userDrawn="1"/>
          </p:nvSpPr>
          <p:spPr bwMode="auto">
            <a:xfrm>
              <a:off x="7953375" y="696913"/>
              <a:ext cx="180975" cy="168275"/>
            </a:xfrm>
            <a:custGeom>
              <a:avLst/>
              <a:gdLst>
                <a:gd name="T0" fmla="*/ 228 w 456"/>
                <a:gd name="T1" fmla="*/ 103 h 426"/>
                <a:gd name="T2" fmla="*/ 168 w 456"/>
                <a:gd name="T3" fmla="*/ 250 h 426"/>
                <a:gd name="T4" fmla="*/ 289 w 456"/>
                <a:gd name="T5" fmla="*/ 250 h 426"/>
                <a:gd name="T6" fmla="*/ 228 w 456"/>
                <a:gd name="T7" fmla="*/ 103 h 426"/>
                <a:gd name="T8" fmla="*/ 177 w 456"/>
                <a:gd name="T9" fmla="*/ 0 h 426"/>
                <a:gd name="T10" fmla="*/ 281 w 456"/>
                <a:gd name="T11" fmla="*/ 0 h 426"/>
                <a:gd name="T12" fmla="*/ 456 w 456"/>
                <a:gd name="T13" fmla="*/ 426 h 426"/>
                <a:gd name="T14" fmla="*/ 351 w 456"/>
                <a:gd name="T15" fmla="*/ 426 h 426"/>
                <a:gd name="T16" fmla="*/ 309 w 456"/>
                <a:gd name="T17" fmla="*/ 327 h 426"/>
                <a:gd name="T18" fmla="*/ 147 w 456"/>
                <a:gd name="T19" fmla="*/ 327 h 426"/>
                <a:gd name="T20" fmla="*/ 106 w 456"/>
                <a:gd name="T21" fmla="*/ 426 h 426"/>
                <a:gd name="T22" fmla="*/ 0 w 456"/>
                <a:gd name="T23" fmla="*/ 426 h 426"/>
                <a:gd name="T24" fmla="*/ 177 w 456"/>
                <a:gd name="T2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426">
                  <a:moveTo>
                    <a:pt x="228" y="103"/>
                  </a:moveTo>
                  <a:lnTo>
                    <a:pt x="168" y="250"/>
                  </a:lnTo>
                  <a:lnTo>
                    <a:pt x="289" y="250"/>
                  </a:lnTo>
                  <a:lnTo>
                    <a:pt x="228" y="103"/>
                  </a:lnTo>
                  <a:close/>
                  <a:moveTo>
                    <a:pt x="177" y="0"/>
                  </a:moveTo>
                  <a:lnTo>
                    <a:pt x="281" y="0"/>
                  </a:lnTo>
                  <a:lnTo>
                    <a:pt x="456" y="426"/>
                  </a:lnTo>
                  <a:lnTo>
                    <a:pt x="351" y="426"/>
                  </a:lnTo>
                  <a:lnTo>
                    <a:pt x="309" y="327"/>
                  </a:lnTo>
                  <a:lnTo>
                    <a:pt x="147" y="327"/>
                  </a:lnTo>
                  <a:lnTo>
                    <a:pt x="106" y="426"/>
                  </a:lnTo>
                  <a:lnTo>
                    <a:pt x="0" y="42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" name="Freeform 19"/>
            <p:cNvSpPr>
              <a:spLocks/>
            </p:cNvSpPr>
            <p:nvPr userDrawn="1"/>
          </p:nvSpPr>
          <p:spPr bwMode="auto">
            <a:xfrm>
              <a:off x="8135938" y="696913"/>
              <a:ext cx="147637" cy="169862"/>
            </a:xfrm>
            <a:custGeom>
              <a:avLst/>
              <a:gdLst>
                <a:gd name="T0" fmla="*/ 0 w 371"/>
                <a:gd name="T1" fmla="*/ 0 h 429"/>
                <a:gd name="T2" fmla="*/ 91 w 371"/>
                <a:gd name="T3" fmla="*/ 0 h 429"/>
                <a:gd name="T4" fmla="*/ 91 w 371"/>
                <a:gd name="T5" fmla="*/ 255 h 429"/>
                <a:gd name="T6" fmla="*/ 91 w 371"/>
                <a:gd name="T7" fmla="*/ 274 h 429"/>
                <a:gd name="T8" fmla="*/ 93 w 371"/>
                <a:gd name="T9" fmla="*/ 291 h 429"/>
                <a:gd name="T10" fmla="*/ 96 w 371"/>
                <a:gd name="T11" fmla="*/ 304 h 429"/>
                <a:gd name="T12" fmla="*/ 103 w 371"/>
                <a:gd name="T13" fmla="*/ 319 h 429"/>
                <a:gd name="T14" fmla="*/ 114 w 371"/>
                <a:gd name="T15" fmla="*/ 333 h 429"/>
                <a:gd name="T16" fmla="*/ 128 w 371"/>
                <a:gd name="T17" fmla="*/ 342 h 429"/>
                <a:gd name="T18" fmla="*/ 147 w 371"/>
                <a:gd name="T19" fmla="*/ 351 h 429"/>
                <a:gd name="T20" fmla="*/ 166 w 371"/>
                <a:gd name="T21" fmla="*/ 356 h 429"/>
                <a:gd name="T22" fmla="*/ 187 w 371"/>
                <a:gd name="T23" fmla="*/ 358 h 429"/>
                <a:gd name="T24" fmla="*/ 207 w 371"/>
                <a:gd name="T25" fmla="*/ 357 h 429"/>
                <a:gd name="T26" fmla="*/ 225 w 371"/>
                <a:gd name="T27" fmla="*/ 352 h 429"/>
                <a:gd name="T28" fmla="*/ 242 w 371"/>
                <a:gd name="T29" fmla="*/ 347 h 429"/>
                <a:gd name="T30" fmla="*/ 255 w 371"/>
                <a:gd name="T31" fmla="*/ 338 h 429"/>
                <a:gd name="T32" fmla="*/ 265 w 371"/>
                <a:gd name="T33" fmla="*/ 328 h 429"/>
                <a:gd name="T34" fmla="*/ 273 w 371"/>
                <a:gd name="T35" fmla="*/ 316 h 429"/>
                <a:gd name="T36" fmla="*/ 276 w 371"/>
                <a:gd name="T37" fmla="*/ 306 h 429"/>
                <a:gd name="T38" fmla="*/ 279 w 371"/>
                <a:gd name="T39" fmla="*/ 293 h 429"/>
                <a:gd name="T40" fmla="*/ 280 w 371"/>
                <a:gd name="T41" fmla="*/ 277 h 429"/>
                <a:gd name="T42" fmla="*/ 280 w 371"/>
                <a:gd name="T43" fmla="*/ 255 h 429"/>
                <a:gd name="T44" fmla="*/ 280 w 371"/>
                <a:gd name="T45" fmla="*/ 0 h 429"/>
                <a:gd name="T46" fmla="*/ 371 w 371"/>
                <a:gd name="T47" fmla="*/ 0 h 429"/>
                <a:gd name="T48" fmla="*/ 371 w 371"/>
                <a:gd name="T49" fmla="*/ 250 h 429"/>
                <a:gd name="T50" fmla="*/ 370 w 371"/>
                <a:gd name="T51" fmla="*/ 283 h 429"/>
                <a:gd name="T52" fmla="*/ 367 w 371"/>
                <a:gd name="T53" fmla="*/ 311 h 429"/>
                <a:gd name="T54" fmla="*/ 360 w 371"/>
                <a:gd name="T55" fmla="*/ 335 h 429"/>
                <a:gd name="T56" fmla="*/ 351 w 371"/>
                <a:gd name="T57" fmla="*/ 354 h 429"/>
                <a:gd name="T58" fmla="*/ 339 w 371"/>
                <a:gd name="T59" fmla="*/ 372 h 429"/>
                <a:gd name="T60" fmla="*/ 325 w 371"/>
                <a:gd name="T61" fmla="*/ 387 h 429"/>
                <a:gd name="T62" fmla="*/ 308 w 371"/>
                <a:gd name="T63" fmla="*/ 400 h 429"/>
                <a:gd name="T64" fmla="*/ 288 w 371"/>
                <a:gd name="T65" fmla="*/ 410 h 429"/>
                <a:gd name="T66" fmla="*/ 266 w 371"/>
                <a:gd name="T67" fmla="*/ 419 h 429"/>
                <a:gd name="T68" fmla="*/ 242 w 371"/>
                <a:gd name="T69" fmla="*/ 425 h 429"/>
                <a:gd name="T70" fmla="*/ 214 w 371"/>
                <a:gd name="T71" fmla="*/ 428 h 429"/>
                <a:gd name="T72" fmla="*/ 186 w 371"/>
                <a:gd name="T73" fmla="*/ 429 h 429"/>
                <a:gd name="T74" fmla="*/ 148 w 371"/>
                <a:gd name="T75" fmla="*/ 427 h 429"/>
                <a:gd name="T76" fmla="*/ 114 w 371"/>
                <a:gd name="T77" fmla="*/ 421 h 429"/>
                <a:gd name="T78" fmla="*/ 84 w 371"/>
                <a:gd name="T79" fmla="*/ 412 h 429"/>
                <a:gd name="T80" fmla="*/ 59 w 371"/>
                <a:gd name="T81" fmla="*/ 399 h 429"/>
                <a:gd name="T82" fmla="*/ 39 w 371"/>
                <a:gd name="T83" fmla="*/ 383 h 429"/>
                <a:gd name="T84" fmla="*/ 21 w 371"/>
                <a:gd name="T85" fmla="*/ 360 h 429"/>
                <a:gd name="T86" fmla="*/ 13 w 371"/>
                <a:gd name="T87" fmla="*/ 347 h 429"/>
                <a:gd name="T88" fmla="*/ 9 w 371"/>
                <a:gd name="T89" fmla="*/ 333 h 429"/>
                <a:gd name="T90" fmla="*/ 4 w 371"/>
                <a:gd name="T91" fmla="*/ 317 h 429"/>
                <a:gd name="T92" fmla="*/ 2 w 371"/>
                <a:gd name="T93" fmla="*/ 300 h 429"/>
                <a:gd name="T94" fmla="*/ 1 w 371"/>
                <a:gd name="T95" fmla="*/ 280 h 429"/>
                <a:gd name="T96" fmla="*/ 0 w 371"/>
                <a:gd name="T97" fmla="*/ 257 h 429"/>
                <a:gd name="T98" fmla="*/ 0 w 371"/>
                <a:gd name="T9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429">
                  <a:moveTo>
                    <a:pt x="0" y="0"/>
                  </a:moveTo>
                  <a:lnTo>
                    <a:pt x="91" y="0"/>
                  </a:lnTo>
                  <a:lnTo>
                    <a:pt x="91" y="255"/>
                  </a:lnTo>
                  <a:lnTo>
                    <a:pt x="91" y="274"/>
                  </a:lnTo>
                  <a:lnTo>
                    <a:pt x="93" y="291"/>
                  </a:lnTo>
                  <a:lnTo>
                    <a:pt x="96" y="304"/>
                  </a:lnTo>
                  <a:lnTo>
                    <a:pt x="103" y="319"/>
                  </a:lnTo>
                  <a:lnTo>
                    <a:pt x="114" y="333"/>
                  </a:lnTo>
                  <a:lnTo>
                    <a:pt x="128" y="342"/>
                  </a:lnTo>
                  <a:lnTo>
                    <a:pt x="147" y="351"/>
                  </a:lnTo>
                  <a:lnTo>
                    <a:pt x="166" y="356"/>
                  </a:lnTo>
                  <a:lnTo>
                    <a:pt x="187" y="358"/>
                  </a:lnTo>
                  <a:lnTo>
                    <a:pt x="207" y="357"/>
                  </a:lnTo>
                  <a:lnTo>
                    <a:pt x="225" y="352"/>
                  </a:lnTo>
                  <a:lnTo>
                    <a:pt x="242" y="347"/>
                  </a:lnTo>
                  <a:lnTo>
                    <a:pt x="255" y="338"/>
                  </a:lnTo>
                  <a:lnTo>
                    <a:pt x="265" y="328"/>
                  </a:lnTo>
                  <a:lnTo>
                    <a:pt x="273" y="316"/>
                  </a:lnTo>
                  <a:lnTo>
                    <a:pt x="276" y="306"/>
                  </a:lnTo>
                  <a:lnTo>
                    <a:pt x="279" y="293"/>
                  </a:lnTo>
                  <a:lnTo>
                    <a:pt x="280" y="277"/>
                  </a:lnTo>
                  <a:lnTo>
                    <a:pt x="280" y="255"/>
                  </a:lnTo>
                  <a:lnTo>
                    <a:pt x="280" y="0"/>
                  </a:lnTo>
                  <a:lnTo>
                    <a:pt x="371" y="0"/>
                  </a:lnTo>
                  <a:lnTo>
                    <a:pt x="371" y="250"/>
                  </a:lnTo>
                  <a:lnTo>
                    <a:pt x="370" y="283"/>
                  </a:lnTo>
                  <a:lnTo>
                    <a:pt x="367" y="311"/>
                  </a:lnTo>
                  <a:lnTo>
                    <a:pt x="360" y="335"/>
                  </a:lnTo>
                  <a:lnTo>
                    <a:pt x="351" y="354"/>
                  </a:lnTo>
                  <a:lnTo>
                    <a:pt x="339" y="372"/>
                  </a:lnTo>
                  <a:lnTo>
                    <a:pt x="325" y="387"/>
                  </a:lnTo>
                  <a:lnTo>
                    <a:pt x="308" y="400"/>
                  </a:lnTo>
                  <a:lnTo>
                    <a:pt x="288" y="410"/>
                  </a:lnTo>
                  <a:lnTo>
                    <a:pt x="266" y="419"/>
                  </a:lnTo>
                  <a:lnTo>
                    <a:pt x="242" y="425"/>
                  </a:lnTo>
                  <a:lnTo>
                    <a:pt x="214" y="428"/>
                  </a:lnTo>
                  <a:lnTo>
                    <a:pt x="186" y="429"/>
                  </a:lnTo>
                  <a:lnTo>
                    <a:pt x="148" y="427"/>
                  </a:lnTo>
                  <a:lnTo>
                    <a:pt x="114" y="421"/>
                  </a:lnTo>
                  <a:lnTo>
                    <a:pt x="84" y="412"/>
                  </a:lnTo>
                  <a:lnTo>
                    <a:pt x="59" y="399"/>
                  </a:lnTo>
                  <a:lnTo>
                    <a:pt x="39" y="383"/>
                  </a:lnTo>
                  <a:lnTo>
                    <a:pt x="21" y="360"/>
                  </a:lnTo>
                  <a:lnTo>
                    <a:pt x="13" y="347"/>
                  </a:lnTo>
                  <a:lnTo>
                    <a:pt x="9" y="333"/>
                  </a:lnTo>
                  <a:lnTo>
                    <a:pt x="4" y="317"/>
                  </a:lnTo>
                  <a:lnTo>
                    <a:pt x="2" y="300"/>
                  </a:lnTo>
                  <a:lnTo>
                    <a:pt x="1" y="280"/>
                  </a:lnTo>
                  <a:lnTo>
                    <a:pt x="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" name="Freeform 20"/>
            <p:cNvSpPr>
              <a:spLocks noEditPoints="1"/>
            </p:cNvSpPr>
            <p:nvPr userDrawn="1"/>
          </p:nvSpPr>
          <p:spPr bwMode="auto">
            <a:xfrm>
              <a:off x="8307388" y="696913"/>
              <a:ext cx="155575" cy="168275"/>
            </a:xfrm>
            <a:custGeom>
              <a:avLst/>
              <a:gdLst>
                <a:gd name="T0" fmla="*/ 90 w 388"/>
                <a:gd name="T1" fmla="*/ 188 h 426"/>
                <a:gd name="T2" fmla="*/ 237 w 388"/>
                <a:gd name="T3" fmla="*/ 187 h 426"/>
                <a:gd name="T4" fmla="*/ 263 w 388"/>
                <a:gd name="T5" fmla="*/ 177 h 426"/>
                <a:gd name="T6" fmla="*/ 280 w 388"/>
                <a:gd name="T7" fmla="*/ 150 h 426"/>
                <a:gd name="T8" fmla="*/ 280 w 388"/>
                <a:gd name="T9" fmla="*/ 111 h 426"/>
                <a:gd name="T10" fmla="*/ 265 w 388"/>
                <a:gd name="T11" fmla="*/ 86 h 426"/>
                <a:gd name="T12" fmla="*/ 237 w 388"/>
                <a:gd name="T13" fmla="*/ 77 h 426"/>
                <a:gd name="T14" fmla="*/ 90 w 388"/>
                <a:gd name="T15" fmla="*/ 76 h 426"/>
                <a:gd name="T16" fmla="*/ 208 w 388"/>
                <a:gd name="T17" fmla="*/ 0 h 426"/>
                <a:gd name="T18" fmla="*/ 265 w 388"/>
                <a:gd name="T19" fmla="*/ 3 h 426"/>
                <a:gd name="T20" fmla="*/ 305 w 388"/>
                <a:gd name="T21" fmla="*/ 10 h 426"/>
                <a:gd name="T22" fmla="*/ 336 w 388"/>
                <a:gd name="T23" fmla="*/ 25 h 426"/>
                <a:gd name="T24" fmla="*/ 361 w 388"/>
                <a:gd name="T25" fmla="*/ 50 h 426"/>
                <a:gd name="T26" fmla="*/ 379 w 388"/>
                <a:gd name="T27" fmla="*/ 90 h 426"/>
                <a:gd name="T28" fmla="*/ 381 w 388"/>
                <a:gd name="T29" fmla="*/ 149 h 426"/>
                <a:gd name="T30" fmla="*/ 362 w 388"/>
                <a:gd name="T31" fmla="*/ 198 h 426"/>
                <a:gd name="T32" fmla="*/ 326 w 388"/>
                <a:gd name="T33" fmla="*/ 232 h 426"/>
                <a:gd name="T34" fmla="*/ 325 w 388"/>
                <a:gd name="T35" fmla="*/ 251 h 426"/>
                <a:gd name="T36" fmla="*/ 358 w 388"/>
                <a:gd name="T37" fmla="*/ 282 h 426"/>
                <a:gd name="T38" fmla="*/ 375 w 388"/>
                <a:gd name="T39" fmla="*/ 330 h 426"/>
                <a:gd name="T40" fmla="*/ 379 w 388"/>
                <a:gd name="T41" fmla="*/ 374 h 426"/>
                <a:gd name="T42" fmla="*/ 382 w 388"/>
                <a:gd name="T43" fmla="*/ 395 h 426"/>
                <a:gd name="T44" fmla="*/ 384 w 388"/>
                <a:gd name="T45" fmla="*/ 408 h 426"/>
                <a:gd name="T46" fmla="*/ 388 w 388"/>
                <a:gd name="T47" fmla="*/ 426 h 426"/>
                <a:gd name="T48" fmla="*/ 286 w 388"/>
                <a:gd name="T49" fmla="*/ 421 h 426"/>
                <a:gd name="T50" fmla="*/ 284 w 388"/>
                <a:gd name="T51" fmla="*/ 414 h 426"/>
                <a:gd name="T52" fmla="*/ 282 w 388"/>
                <a:gd name="T53" fmla="*/ 403 h 426"/>
                <a:gd name="T54" fmla="*/ 279 w 388"/>
                <a:gd name="T55" fmla="*/ 365 h 426"/>
                <a:gd name="T56" fmla="*/ 268 w 388"/>
                <a:gd name="T57" fmla="*/ 317 h 426"/>
                <a:gd name="T58" fmla="*/ 248 w 388"/>
                <a:gd name="T59" fmla="*/ 285 h 426"/>
                <a:gd name="T60" fmla="*/ 214 w 388"/>
                <a:gd name="T61" fmla="*/ 269 h 426"/>
                <a:gd name="T62" fmla="*/ 163 w 388"/>
                <a:gd name="T63" fmla="*/ 265 h 426"/>
                <a:gd name="T64" fmla="*/ 90 w 388"/>
                <a:gd name="T65" fmla="*/ 426 h 426"/>
                <a:gd name="T66" fmla="*/ 0 w 388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426">
                  <a:moveTo>
                    <a:pt x="90" y="76"/>
                  </a:moveTo>
                  <a:lnTo>
                    <a:pt x="90" y="188"/>
                  </a:lnTo>
                  <a:lnTo>
                    <a:pt x="217" y="188"/>
                  </a:lnTo>
                  <a:lnTo>
                    <a:pt x="237" y="187"/>
                  </a:lnTo>
                  <a:lnTo>
                    <a:pt x="252" y="184"/>
                  </a:lnTo>
                  <a:lnTo>
                    <a:pt x="263" y="177"/>
                  </a:lnTo>
                  <a:lnTo>
                    <a:pt x="274" y="166"/>
                  </a:lnTo>
                  <a:lnTo>
                    <a:pt x="280" y="150"/>
                  </a:lnTo>
                  <a:lnTo>
                    <a:pt x="282" y="130"/>
                  </a:lnTo>
                  <a:lnTo>
                    <a:pt x="280" y="111"/>
                  </a:lnTo>
                  <a:lnTo>
                    <a:pt x="274" y="97"/>
                  </a:lnTo>
                  <a:lnTo>
                    <a:pt x="265" y="86"/>
                  </a:lnTo>
                  <a:lnTo>
                    <a:pt x="251" y="80"/>
                  </a:lnTo>
                  <a:lnTo>
                    <a:pt x="237" y="77"/>
                  </a:lnTo>
                  <a:lnTo>
                    <a:pt x="217" y="76"/>
                  </a:lnTo>
                  <a:lnTo>
                    <a:pt x="90" y="76"/>
                  </a:lnTo>
                  <a:close/>
                  <a:moveTo>
                    <a:pt x="0" y="0"/>
                  </a:moveTo>
                  <a:lnTo>
                    <a:pt x="208" y="0"/>
                  </a:lnTo>
                  <a:lnTo>
                    <a:pt x="238" y="1"/>
                  </a:lnTo>
                  <a:lnTo>
                    <a:pt x="265" y="3"/>
                  </a:lnTo>
                  <a:lnTo>
                    <a:pt x="286" y="6"/>
                  </a:lnTo>
                  <a:lnTo>
                    <a:pt x="305" y="10"/>
                  </a:lnTo>
                  <a:lnTo>
                    <a:pt x="321" y="17"/>
                  </a:lnTo>
                  <a:lnTo>
                    <a:pt x="336" y="25"/>
                  </a:lnTo>
                  <a:lnTo>
                    <a:pt x="349" y="36"/>
                  </a:lnTo>
                  <a:lnTo>
                    <a:pt x="361" y="50"/>
                  </a:lnTo>
                  <a:lnTo>
                    <a:pt x="370" y="65"/>
                  </a:lnTo>
                  <a:lnTo>
                    <a:pt x="379" y="90"/>
                  </a:lnTo>
                  <a:lnTo>
                    <a:pt x="383" y="119"/>
                  </a:lnTo>
                  <a:lnTo>
                    <a:pt x="381" y="149"/>
                  </a:lnTo>
                  <a:lnTo>
                    <a:pt x="373" y="176"/>
                  </a:lnTo>
                  <a:lnTo>
                    <a:pt x="362" y="198"/>
                  </a:lnTo>
                  <a:lnTo>
                    <a:pt x="347" y="216"/>
                  </a:lnTo>
                  <a:lnTo>
                    <a:pt x="326" y="232"/>
                  </a:lnTo>
                  <a:lnTo>
                    <a:pt x="302" y="243"/>
                  </a:lnTo>
                  <a:lnTo>
                    <a:pt x="325" y="251"/>
                  </a:lnTo>
                  <a:lnTo>
                    <a:pt x="343" y="265"/>
                  </a:lnTo>
                  <a:lnTo>
                    <a:pt x="358" y="282"/>
                  </a:lnTo>
                  <a:lnTo>
                    <a:pt x="369" y="304"/>
                  </a:lnTo>
                  <a:lnTo>
                    <a:pt x="375" y="330"/>
                  </a:lnTo>
                  <a:lnTo>
                    <a:pt x="378" y="361"/>
                  </a:lnTo>
                  <a:lnTo>
                    <a:pt x="379" y="374"/>
                  </a:lnTo>
                  <a:lnTo>
                    <a:pt x="381" y="386"/>
                  </a:lnTo>
                  <a:lnTo>
                    <a:pt x="382" y="395"/>
                  </a:lnTo>
                  <a:lnTo>
                    <a:pt x="383" y="403"/>
                  </a:lnTo>
                  <a:lnTo>
                    <a:pt x="384" y="408"/>
                  </a:lnTo>
                  <a:lnTo>
                    <a:pt x="385" y="415"/>
                  </a:lnTo>
                  <a:lnTo>
                    <a:pt x="388" y="426"/>
                  </a:lnTo>
                  <a:lnTo>
                    <a:pt x="288" y="426"/>
                  </a:lnTo>
                  <a:lnTo>
                    <a:pt x="286" y="421"/>
                  </a:lnTo>
                  <a:lnTo>
                    <a:pt x="285" y="417"/>
                  </a:lnTo>
                  <a:lnTo>
                    <a:pt x="284" y="414"/>
                  </a:lnTo>
                  <a:lnTo>
                    <a:pt x="283" y="409"/>
                  </a:lnTo>
                  <a:lnTo>
                    <a:pt x="282" y="403"/>
                  </a:lnTo>
                  <a:lnTo>
                    <a:pt x="280" y="383"/>
                  </a:lnTo>
                  <a:lnTo>
                    <a:pt x="279" y="365"/>
                  </a:lnTo>
                  <a:lnTo>
                    <a:pt x="274" y="339"/>
                  </a:lnTo>
                  <a:lnTo>
                    <a:pt x="268" y="317"/>
                  </a:lnTo>
                  <a:lnTo>
                    <a:pt x="260" y="300"/>
                  </a:lnTo>
                  <a:lnTo>
                    <a:pt x="248" y="285"/>
                  </a:lnTo>
                  <a:lnTo>
                    <a:pt x="233" y="276"/>
                  </a:lnTo>
                  <a:lnTo>
                    <a:pt x="214" y="269"/>
                  </a:lnTo>
                  <a:lnTo>
                    <a:pt x="191" y="266"/>
                  </a:lnTo>
                  <a:lnTo>
                    <a:pt x="163" y="265"/>
                  </a:lnTo>
                  <a:lnTo>
                    <a:pt x="90" y="265"/>
                  </a:lnTo>
                  <a:lnTo>
                    <a:pt x="90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" name="Freeform 21"/>
            <p:cNvSpPr>
              <a:spLocks noEditPoints="1"/>
            </p:cNvSpPr>
            <p:nvPr userDrawn="1"/>
          </p:nvSpPr>
          <p:spPr bwMode="auto">
            <a:xfrm>
              <a:off x="8477250" y="695325"/>
              <a:ext cx="166687" cy="171450"/>
            </a:xfrm>
            <a:custGeom>
              <a:avLst/>
              <a:gdLst>
                <a:gd name="T0" fmla="*/ 190 w 419"/>
                <a:gd name="T1" fmla="*/ 73 h 431"/>
                <a:gd name="T2" fmla="*/ 155 w 419"/>
                <a:gd name="T3" fmla="*/ 83 h 431"/>
                <a:gd name="T4" fmla="*/ 129 w 419"/>
                <a:gd name="T5" fmla="*/ 101 h 431"/>
                <a:gd name="T6" fmla="*/ 110 w 419"/>
                <a:gd name="T7" fmla="*/ 132 h 431"/>
                <a:gd name="T8" fmla="*/ 100 w 419"/>
                <a:gd name="T9" fmla="*/ 182 h 431"/>
                <a:gd name="T10" fmla="*/ 100 w 419"/>
                <a:gd name="T11" fmla="*/ 250 h 431"/>
                <a:gd name="T12" fmla="*/ 113 w 419"/>
                <a:gd name="T13" fmla="*/ 305 h 431"/>
                <a:gd name="T14" fmla="*/ 141 w 419"/>
                <a:gd name="T15" fmla="*/ 340 h 431"/>
                <a:gd name="T16" fmla="*/ 182 w 419"/>
                <a:gd name="T17" fmla="*/ 357 h 431"/>
                <a:gd name="T18" fmla="*/ 236 w 419"/>
                <a:gd name="T19" fmla="*/ 357 h 431"/>
                <a:gd name="T20" fmla="*/ 278 w 419"/>
                <a:gd name="T21" fmla="*/ 340 h 431"/>
                <a:gd name="T22" fmla="*/ 305 w 419"/>
                <a:gd name="T23" fmla="*/ 305 h 431"/>
                <a:gd name="T24" fmla="*/ 318 w 419"/>
                <a:gd name="T25" fmla="*/ 250 h 431"/>
                <a:gd name="T26" fmla="*/ 318 w 419"/>
                <a:gd name="T27" fmla="*/ 181 h 431"/>
                <a:gd name="T28" fmla="*/ 305 w 419"/>
                <a:gd name="T29" fmla="*/ 125 h 431"/>
                <a:gd name="T30" fmla="*/ 279 w 419"/>
                <a:gd name="T31" fmla="*/ 91 h 431"/>
                <a:gd name="T32" fmla="*/ 236 w 419"/>
                <a:gd name="T33" fmla="*/ 74 h 431"/>
                <a:gd name="T34" fmla="*/ 209 w 419"/>
                <a:gd name="T35" fmla="*/ 0 h 431"/>
                <a:gd name="T36" fmla="*/ 280 w 419"/>
                <a:gd name="T37" fmla="*/ 7 h 431"/>
                <a:gd name="T38" fmla="*/ 337 w 419"/>
                <a:gd name="T39" fmla="*/ 30 h 431"/>
                <a:gd name="T40" fmla="*/ 378 w 419"/>
                <a:gd name="T41" fmla="*/ 66 h 431"/>
                <a:gd name="T42" fmla="*/ 400 w 419"/>
                <a:gd name="T43" fmla="*/ 107 h 431"/>
                <a:gd name="T44" fmla="*/ 415 w 419"/>
                <a:gd name="T45" fmla="*/ 160 h 431"/>
                <a:gd name="T46" fmla="*/ 419 w 419"/>
                <a:gd name="T47" fmla="*/ 222 h 431"/>
                <a:gd name="T48" fmla="*/ 411 w 419"/>
                <a:gd name="T49" fmla="*/ 292 h 431"/>
                <a:gd name="T50" fmla="*/ 389 w 419"/>
                <a:gd name="T51" fmla="*/ 350 h 431"/>
                <a:gd name="T52" fmla="*/ 353 w 419"/>
                <a:gd name="T53" fmla="*/ 391 h 431"/>
                <a:gd name="T54" fmla="*/ 316 w 419"/>
                <a:gd name="T55" fmla="*/ 413 h 431"/>
                <a:gd name="T56" fmla="*/ 270 w 419"/>
                <a:gd name="T57" fmla="*/ 426 h 431"/>
                <a:gd name="T58" fmla="*/ 215 w 419"/>
                <a:gd name="T59" fmla="*/ 431 h 431"/>
                <a:gd name="T60" fmla="*/ 140 w 419"/>
                <a:gd name="T61" fmla="*/ 422 h 431"/>
                <a:gd name="T62" fmla="*/ 79 w 419"/>
                <a:gd name="T63" fmla="*/ 397 h 431"/>
                <a:gd name="T64" fmla="*/ 37 w 419"/>
                <a:gd name="T65" fmla="*/ 356 h 431"/>
                <a:gd name="T66" fmla="*/ 13 w 419"/>
                <a:gd name="T67" fmla="*/ 309 h 431"/>
                <a:gd name="T68" fmla="*/ 1 w 419"/>
                <a:gd name="T69" fmla="*/ 251 h 431"/>
                <a:gd name="T70" fmla="*/ 1 w 419"/>
                <a:gd name="T71" fmla="*/ 179 h 431"/>
                <a:gd name="T72" fmla="*/ 16 w 419"/>
                <a:gd name="T73" fmla="*/ 111 h 431"/>
                <a:gd name="T74" fmla="*/ 44 w 419"/>
                <a:gd name="T75" fmla="*/ 61 h 431"/>
                <a:gd name="T76" fmla="*/ 82 w 419"/>
                <a:gd name="T77" fmla="*/ 29 h 431"/>
                <a:gd name="T78" fmla="*/ 127 w 419"/>
                <a:gd name="T79" fmla="*/ 10 h 431"/>
                <a:gd name="T80" fmla="*/ 180 w 419"/>
                <a:gd name="T81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9" h="431">
                  <a:moveTo>
                    <a:pt x="210" y="72"/>
                  </a:moveTo>
                  <a:lnTo>
                    <a:pt x="190" y="73"/>
                  </a:lnTo>
                  <a:lnTo>
                    <a:pt x="171" y="76"/>
                  </a:lnTo>
                  <a:lnTo>
                    <a:pt x="155" y="83"/>
                  </a:lnTo>
                  <a:lnTo>
                    <a:pt x="141" y="91"/>
                  </a:lnTo>
                  <a:lnTo>
                    <a:pt x="129" y="101"/>
                  </a:lnTo>
                  <a:lnTo>
                    <a:pt x="119" y="114"/>
                  </a:lnTo>
                  <a:lnTo>
                    <a:pt x="110" y="132"/>
                  </a:lnTo>
                  <a:lnTo>
                    <a:pt x="104" y="155"/>
                  </a:lnTo>
                  <a:lnTo>
                    <a:pt x="100" y="182"/>
                  </a:lnTo>
                  <a:lnTo>
                    <a:pt x="99" y="215"/>
                  </a:lnTo>
                  <a:lnTo>
                    <a:pt x="100" y="250"/>
                  </a:lnTo>
                  <a:lnTo>
                    <a:pt x="106" y="280"/>
                  </a:lnTo>
                  <a:lnTo>
                    <a:pt x="113" y="305"/>
                  </a:lnTo>
                  <a:lnTo>
                    <a:pt x="125" y="325"/>
                  </a:lnTo>
                  <a:lnTo>
                    <a:pt x="141" y="340"/>
                  </a:lnTo>
                  <a:lnTo>
                    <a:pt x="159" y="351"/>
                  </a:lnTo>
                  <a:lnTo>
                    <a:pt x="182" y="357"/>
                  </a:lnTo>
                  <a:lnTo>
                    <a:pt x="210" y="360"/>
                  </a:lnTo>
                  <a:lnTo>
                    <a:pt x="236" y="357"/>
                  </a:lnTo>
                  <a:lnTo>
                    <a:pt x="259" y="351"/>
                  </a:lnTo>
                  <a:lnTo>
                    <a:pt x="278" y="340"/>
                  </a:lnTo>
                  <a:lnTo>
                    <a:pt x="293" y="325"/>
                  </a:lnTo>
                  <a:lnTo>
                    <a:pt x="305" y="305"/>
                  </a:lnTo>
                  <a:lnTo>
                    <a:pt x="313" y="280"/>
                  </a:lnTo>
                  <a:lnTo>
                    <a:pt x="318" y="250"/>
                  </a:lnTo>
                  <a:lnTo>
                    <a:pt x="319" y="216"/>
                  </a:lnTo>
                  <a:lnTo>
                    <a:pt x="318" y="181"/>
                  </a:lnTo>
                  <a:lnTo>
                    <a:pt x="313" y="150"/>
                  </a:lnTo>
                  <a:lnTo>
                    <a:pt x="305" y="125"/>
                  </a:lnTo>
                  <a:lnTo>
                    <a:pt x="293" y="106"/>
                  </a:lnTo>
                  <a:lnTo>
                    <a:pt x="279" y="91"/>
                  </a:lnTo>
                  <a:lnTo>
                    <a:pt x="259" y="80"/>
                  </a:lnTo>
                  <a:lnTo>
                    <a:pt x="236" y="74"/>
                  </a:lnTo>
                  <a:lnTo>
                    <a:pt x="210" y="72"/>
                  </a:lnTo>
                  <a:close/>
                  <a:moveTo>
                    <a:pt x="209" y="0"/>
                  </a:moveTo>
                  <a:lnTo>
                    <a:pt x="246" y="1"/>
                  </a:lnTo>
                  <a:lnTo>
                    <a:pt x="280" y="7"/>
                  </a:lnTo>
                  <a:lnTo>
                    <a:pt x="311" y="17"/>
                  </a:lnTo>
                  <a:lnTo>
                    <a:pt x="337" y="30"/>
                  </a:lnTo>
                  <a:lnTo>
                    <a:pt x="360" y="46"/>
                  </a:lnTo>
                  <a:lnTo>
                    <a:pt x="378" y="66"/>
                  </a:lnTo>
                  <a:lnTo>
                    <a:pt x="390" y="85"/>
                  </a:lnTo>
                  <a:lnTo>
                    <a:pt x="400" y="107"/>
                  </a:lnTo>
                  <a:lnTo>
                    <a:pt x="408" y="132"/>
                  </a:lnTo>
                  <a:lnTo>
                    <a:pt x="415" y="160"/>
                  </a:lnTo>
                  <a:lnTo>
                    <a:pt x="418" y="190"/>
                  </a:lnTo>
                  <a:lnTo>
                    <a:pt x="419" y="222"/>
                  </a:lnTo>
                  <a:lnTo>
                    <a:pt x="417" y="258"/>
                  </a:lnTo>
                  <a:lnTo>
                    <a:pt x="411" y="292"/>
                  </a:lnTo>
                  <a:lnTo>
                    <a:pt x="402" y="322"/>
                  </a:lnTo>
                  <a:lnTo>
                    <a:pt x="389" y="350"/>
                  </a:lnTo>
                  <a:lnTo>
                    <a:pt x="373" y="373"/>
                  </a:lnTo>
                  <a:lnTo>
                    <a:pt x="353" y="391"/>
                  </a:lnTo>
                  <a:lnTo>
                    <a:pt x="336" y="403"/>
                  </a:lnTo>
                  <a:lnTo>
                    <a:pt x="316" y="413"/>
                  </a:lnTo>
                  <a:lnTo>
                    <a:pt x="294" y="421"/>
                  </a:lnTo>
                  <a:lnTo>
                    <a:pt x="270" y="426"/>
                  </a:lnTo>
                  <a:lnTo>
                    <a:pt x="244" y="430"/>
                  </a:lnTo>
                  <a:lnTo>
                    <a:pt x="215" y="431"/>
                  </a:lnTo>
                  <a:lnTo>
                    <a:pt x="176" y="429"/>
                  </a:lnTo>
                  <a:lnTo>
                    <a:pt x="140" y="422"/>
                  </a:lnTo>
                  <a:lnTo>
                    <a:pt x="108" y="412"/>
                  </a:lnTo>
                  <a:lnTo>
                    <a:pt x="79" y="397"/>
                  </a:lnTo>
                  <a:lnTo>
                    <a:pt x="55" y="379"/>
                  </a:lnTo>
                  <a:lnTo>
                    <a:pt x="37" y="356"/>
                  </a:lnTo>
                  <a:lnTo>
                    <a:pt x="23" y="334"/>
                  </a:lnTo>
                  <a:lnTo>
                    <a:pt x="13" y="309"/>
                  </a:lnTo>
                  <a:lnTo>
                    <a:pt x="5" y="282"/>
                  </a:lnTo>
                  <a:lnTo>
                    <a:pt x="1" y="251"/>
                  </a:lnTo>
                  <a:lnTo>
                    <a:pt x="0" y="218"/>
                  </a:lnTo>
                  <a:lnTo>
                    <a:pt x="1" y="179"/>
                  </a:lnTo>
                  <a:lnTo>
                    <a:pt x="6" y="143"/>
                  </a:lnTo>
                  <a:lnTo>
                    <a:pt x="16" y="111"/>
                  </a:lnTo>
                  <a:lnTo>
                    <a:pt x="28" y="84"/>
                  </a:lnTo>
                  <a:lnTo>
                    <a:pt x="44" y="61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2" y="19"/>
                  </a:lnTo>
                  <a:lnTo>
                    <a:pt x="127" y="10"/>
                  </a:lnTo>
                  <a:lnTo>
                    <a:pt x="152" y="5"/>
                  </a:lnTo>
                  <a:lnTo>
                    <a:pt x="180" y="1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" name="Freeform 22"/>
            <p:cNvSpPr>
              <a:spLocks/>
            </p:cNvSpPr>
            <p:nvPr userDrawn="1"/>
          </p:nvSpPr>
          <p:spPr bwMode="auto">
            <a:xfrm>
              <a:off x="8666163" y="696913"/>
              <a:ext cx="147637" cy="168275"/>
            </a:xfrm>
            <a:custGeom>
              <a:avLst/>
              <a:gdLst>
                <a:gd name="T0" fmla="*/ 0 w 371"/>
                <a:gd name="T1" fmla="*/ 0 h 426"/>
                <a:gd name="T2" fmla="*/ 116 w 371"/>
                <a:gd name="T3" fmla="*/ 0 h 426"/>
                <a:gd name="T4" fmla="*/ 286 w 371"/>
                <a:gd name="T5" fmla="*/ 317 h 426"/>
                <a:gd name="T6" fmla="*/ 286 w 371"/>
                <a:gd name="T7" fmla="*/ 0 h 426"/>
                <a:gd name="T8" fmla="*/ 371 w 371"/>
                <a:gd name="T9" fmla="*/ 0 h 426"/>
                <a:gd name="T10" fmla="*/ 371 w 371"/>
                <a:gd name="T11" fmla="*/ 426 h 426"/>
                <a:gd name="T12" fmla="*/ 260 w 371"/>
                <a:gd name="T13" fmla="*/ 426 h 426"/>
                <a:gd name="T14" fmla="*/ 85 w 371"/>
                <a:gd name="T15" fmla="*/ 113 h 426"/>
                <a:gd name="T16" fmla="*/ 85 w 371"/>
                <a:gd name="T17" fmla="*/ 426 h 426"/>
                <a:gd name="T18" fmla="*/ 0 w 371"/>
                <a:gd name="T19" fmla="*/ 426 h 426"/>
                <a:gd name="T20" fmla="*/ 0 w 371"/>
                <a:gd name="T2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426">
                  <a:moveTo>
                    <a:pt x="0" y="0"/>
                  </a:moveTo>
                  <a:lnTo>
                    <a:pt x="116" y="0"/>
                  </a:lnTo>
                  <a:lnTo>
                    <a:pt x="286" y="317"/>
                  </a:lnTo>
                  <a:lnTo>
                    <a:pt x="286" y="0"/>
                  </a:lnTo>
                  <a:lnTo>
                    <a:pt x="371" y="0"/>
                  </a:lnTo>
                  <a:lnTo>
                    <a:pt x="371" y="426"/>
                  </a:lnTo>
                  <a:lnTo>
                    <a:pt x="260" y="426"/>
                  </a:lnTo>
                  <a:lnTo>
                    <a:pt x="85" y="113"/>
                  </a:lnTo>
                  <a:lnTo>
                    <a:pt x="85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17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" name="Freeform 23"/>
            <p:cNvSpPr>
              <a:spLocks/>
            </p:cNvSpPr>
            <p:nvPr userDrawn="1"/>
          </p:nvSpPr>
          <p:spPr bwMode="auto">
            <a:xfrm>
              <a:off x="7546975" y="307975"/>
              <a:ext cx="239712" cy="239712"/>
            </a:xfrm>
            <a:custGeom>
              <a:avLst/>
              <a:gdLst>
                <a:gd name="T0" fmla="*/ 604 w 604"/>
                <a:gd name="T1" fmla="*/ 0 h 603"/>
                <a:gd name="T2" fmla="*/ 604 w 604"/>
                <a:gd name="T3" fmla="*/ 23 h 603"/>
                <a:gd name="T4" fmla="*/ 604 w 604"/>
                <a:gd name="T5" fmla="*/ 51 h 603"/>
                <a:gd name="T6" fmla="*/ 604 w 604"/>
                <a:gd name="T7" fmla="*/ 79 h 603"/>
                <a:gd name="T8" fmla="*/ 604 w 604"/>
                <a:gd name="T9" fmla="*/ 108 h 603"/>
                <a:gd name="T10" fmla="*/ 604 w 604"/>
                <a:gd name="T11" fmla="*/ 135 h 603"/>
                <a:gd name="T12" fmla="*/ 604 w 604"/>
                <a:gd name="T13" fmla="*/ 159 h 603"/>
                <a:gd name="T14" fmla="*/ 604 w 604"/>
                <a:gd name="T15" fmla="*/ 178 h 603"/>
                <a:gd name="T16" fmla="*/ 604 w 604"/>
                <a:gd name="T17" fmla="*/ 189 h 603"/>
                <a:gd name="T18" fmla="*/ 600 w 604"/>
                <a:gd name="T19" fmla="*/ 212 h 603"/>
                <a:gd name="T20" fmla="*/ 591 w 604"/>
                <a:gd name="T21" fmla="*/ 234 h 603"/>
                <a:gd name="T22" fmla="*/ 576 w 604"/>
                <a:gd name="T23" fmla="*/ 253 h 603"/>
                <a:gd name="T24" fmla="*/ 558 w 604"/>
                <a:gd name="T25" fmla="*/ 272 h 603"/>
                <a:gd name="T26" fmla="*/ 535 w 604"/>
                <a:gd name="T27" fmla="*/ 291 h 603"/>
                <a:gd name="T28" fmla="*/ 507 w 604"/>
                <a:gd name="T29" fmla="*/ 308 h 603"/>
                <a:gd name="T30" fmla="*/ 478 w 604"/>
                <a:gd name="T31" fmla="*/ 325 h 603"/>
                <a:gd name="T32" fmla="*/ 445 w 604"/>
                <a:gd name="T33" fmla="*/ 341 h 603"/>
                <a:gd name="T34" fmla="*/ 410 w 604"/>
                <a:gd name="T35" fmla="*/ 357 h 603"/>
                <a:gd name="T36" fmla="*/ 373 w 604"/>
                <a:gd name="T37" fmla="*/ 373 h 603"/>
                <a:gd name="T38" fmla="*/ 335 w 604"/>
                <a:gd name="T39" fmla="*/ 388 h 603"/>
                <a:gd name="T40" fmla="*/ 302 w 604"/>
                <a:gd name="T41" fmla="*/ 402 h 603"/>
                <a:gd name="T42" fmla="*/ 265 w 604"/>
                <a:gd name="T43" fmla="*/ 417 h 603"/>
                <a:gd name="T44" fmla="*/ 228 w 604"/>
                <a:gd name="T45" fmla="*/ 434 h 603"/>
                <a:gd name="T46" fmla="*/ 190 w 604"/>
                <a:gd name="T47" fmla="*/ 452 h 603"/>
                <a:gd name="T48" fmla="*/ 153 w 604"/>
                <a:gd name="T49" fmla="*/ 472 h 603"/>
                <a:gd name="T50" fmla="*/ 116 w 604"/>
                <a:gd name="T51" fmla="*/ 494 h 603"/>
                <a:gd name="T52" fmla="*/ 83 w 604"/>
                <a:gd name="T53" fmla="*/ 517 h 603"/>
                <a:gd name="T54" fmla="*/ 51 w 604"/>
                <a:gd name="T55" fmla="*/ 544 h 603"/>
                <a:gd name="T56" fmla="*/ 23 w 604"/>
                <a:gd name="T57" fmla="*/ 572 h 603"/>
                <a:gd name="T58" fmla="*/ 0 w 604"/>
                <a:gd name="T59" fmla="*/ 603 h 603"/>
                <a:gd name="T60" fmla="*/ 20 w 604"/>
                <a:gd name="T61" fmla="*/ 544 h 603"/>
                <a:gd name="T62" fmla="*/ 40 w 604"/>
                <a:gd name="T63" fmla="*/ 482 h 603"/>
                <a:gd name="T64" fmla="*/ 61 w 604"/>
                <a:gd name="T65" fmla="*/ 421 h 603"/>
                <a:gd name="T66" fmla="*/ 79 w 604"/>
                <a:gd name="T67" fmla="*/ 362 h 603"/>
                <a:gd name="T68" fmla="*/ 90 w 604"/>
                <a:gd name="T69" fmla="*/ 336 h 603"/>
                <a:gd name="T70" fmla="*/ 106 w 604"/>
                <a:gd name="T71" fmla="*/ 313 h 603"/>
                <a:gd name="T72" fmla="*/ 124 w 604"/>
                <a:gd name="T73" fmla="*/ 292 h 603"/>
                <a:gd name="T74" fmla="*/ 147 w 604"/>
                <a:gd name="T75" fmla="*/ 272 h 603"/>
                <a:gd name="T76" fmla="*/ 175 w 604"/>
                <a:gd name="T77" fmla="*/ 253 h 603"/>
                <a:gd name="T78" fmla="*/ 205 w 604"/>
                <a:gd name="T79" fmla="*/ 236 h 603"/>
                <a:gd name="T80" fmla="*/ 240 w 604"/>
                <a:gd name="T81" fmla="*/ 218 h 603"/>
                <a:gd name="T82" fmla="*/ 277 w 604"/>
                <a:gd name="T83" fmla="*/ 202 h 603"/>
                <a:gd name="T84" fmla="*/ 319 w 604"/>
                <a:gd name="T85" fmla="*/ 184 h 603"/>
                <a:gd name="T86" fmla="*/ 354 w 604"/>
                <a:gd name="T87" fmla="*/ 170 h 603"/>
                <a:gd name="T88" fmla="*/ 390 w 604"/>
                <a:gd name="T89" fmla="*/ 156 h 603"/>
                <a:gd name="T90" fmla="*/ 424 w 604"/>
                <a:gd name="T91" fmla="*/ 143 h 603"/>
                <a:gd name="T92" fmla="*/ 457 w 604"/>
                <a:gd name="T93" fmla="*/ 129 h 603"/>
                <a:gd name="T94" fmla="*/ 489 w 604"/>
                <a:gd name="T95" fmla="*/ 113 h 603"/>
                <a:gd name="T96" fmla="*/ 517 w 604"/>
                <a:gd name="T97" fmla="*/ 98 h 603"/>
                <a:gd name="T98" fmla="*/ 542 w 604"/>
                <a:gd name="T99" fmla="*/ 81 h 603"/>
                <a:gd name="T100" fmla="*/ 564 w 604"/>
                <a:gd name="T101" fmla="*/ 64 h 603"/>
                <a:gd name="T102" fmla="*/ 583 w 604"/>
                <a:gd name="T103" fmla="*/ 44 h 603"/>
                <a:gd name="T104" fmla="*/ 595 w 604"/>
                <a:gd name="T105" fmla="*/ 23 h 603"/>
                <a:gd name="T106" fmla="*/ 604 w 604"/>
                <a:gd name="T107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4" h="603">
                  <a:moveTo>
                    <a:pt x="604" y="0"/>
                  </a:moveTo>
                  <a:lnTo>
                    <a:pt x="604" y="23"/>
                  </a:lnTo>
                  <a:lnTo>
                    <a:pt x="604" y="51"/>
                  </a:lnTo>
                  <a:lnTo>
                    <a:pt x="604" y="79"/>
                  </a:lnTo>
                  <a:lnTo>
                    <a:pt x="604" y="108"/>
                  </a:lnTo>
                  <a:lnTo>
                    <a:pt x="604" y="135"/>
                  </a:lnTo>
                  <a:lnTo>
                    <a:pt x="604" y="159"/>
                  </a:lnTo>
                  <a:lnTo>
                    <a:pt x="604" y="178"/>
                  </a:lnTo>
                  <a:lnTo>
                    <a:pt x="604" y="189"/>
                  </a:lnTo>
                  <a:lnTo>
                    <a:pt x="600" y="212"/>
                  </a:lnTo>
                  <a:lnTo>
                    <a:pt x="591" y="234"/>
                  </a:lnTo>
                  <a:lnTo>
                    <a:pt x="576" y="253"/>
                  </a:lnTo>
                  <a:lnTo>
                    <a:pt x="558" y="272"/>
                  </a:lnTo>
                  <a:lnTo>
                    <a:pt x="535" y="291"/>
                  </a:lnTo>
                  <a:lnTo>
                    <a:pt x="507" y="308"/>
                  </a:lnTo>
                  <a:lnTo>
                    <a:pt x="478" y="325"/>
                  </a:lnTo>
                  <a:lnTo>
                    <a:pt x="445" y="341"/>
                  </a:lnTo>
                  <a:lnTo>
                    <a:pt x="410" y="357"/>
                  </a:lnTo>
                  <a:lnTo>
                    <a:pt x="373" y="373"/>
                  </a:lnTo>
                  <a:lnTo>
                    <a:pt x="335" y="388"/>
                  </a:lnTo>
                  <a:lnTo>
                    <a:pt x="302" y="402"/>
                  </a:lnTo>
                  <a:lnTo>
                    <a:pt x="265" y="417"/>
                  </a:lnTo>
                  <a:lnTo>
                    <a:pt x="228" y="434"/>
                  </a:lnTo>
                  <a:lnTo>
                    <a:pt x="190" y="452"/>
                  </a:lnTo>
                  <a:lnTo>
                    <a:pt x="153" y="472"/>
                  </a:lnTo>
                  <a:lnTo>
                    <a:pt x="116" y="494"/>
                  </a:lnTo>
                  <a:lnTo>
                    <a:pt x="83" y="517"/>
                  </a:lnTo>
                  <a:lnTo>
                    <a:pt x="51" y="544"/>
                  </a:lnTo>
                  <a:lnTo>
                    <a:pt x="23" y="572"/>
                  </a:lnTo>
                  <a:lnTo>
                    <a:pt x="0" y="603"/>
                  </a:lnTo>
                  <a:lnTo>
                    <a:pt x="20" y="544"/>
                  </a:lnTo>
                  <a:lnTo>
                    <a:pt x="40" y="482"/>
                  </a:lnTo>
                  <a:lnTo>
                    <a:pt x="61" y="421"/>
                  </a:lnTo>
                  <a:lnTo>
                    <a:pt x="79" y="362"/>
                  </a:lnTo>
                  <a:lnTo>
                    <a:pt x="90" y="336"/>
                  </a:lnTo>
                  <a:lnTo>
                    <a:pt x="106" y="313"/>
                  </a:lnTo>
                  <a:lnTo>
                    <a:pt x="124" y="292"/>
                  </a:lnTo>
                  <a:lnTo>
                    <a:pt x="147" y="272"/>
                  </a:lnTo>
                  <a:lnTo>
                    <a:pt x="175" y="253"/>
                  </a:lnTo>
                  <a:lnTo>
                    <a:pt x="205" y="236"/>
                  </a:lnTo>
                  <a:lnTo>
                    <a:pt x="240" y="218"/>
                  </a:lnTo>
                  <a:lnTo>
                    <a:pt x="277" y="202"/>
                  </a:lnTo>
                  <a:lnTo>
                    <a:pt x="319" y="184"/>
                  </a:lnTo>
                  <a:lnTo>
                    <a:pt x="354" y="170"/>
                  </a:lnTo>
                  <a:lnTo>
                    <a:pt x="390" y="156"/>
                  </a:lnTo>
                  <a:lnTo>
                    <a:pt x="424" y="143"/>
                  </a:lnTo>
                  <a:lnTo>
                    <a:pt x="457" y="129"/>
                  </a:lnTo>
                  <a:lnTo>
                    <a:pt x="489" y="113"/>
                  </a:lnTo>
                  <a:lnTo>
                    <a:pt x="517" y="98"/>
                  </a:lnTo>
                  <a:lnTo>
                    <a:pt x="542" y="81"/>
                  </a:lnTo>
                  <a:lnTo>
                    <a:pt x="564" y="64"/>
                  </a:lnTo>
                  <a:lnTo>
                    <a:pt x="583" y="44"/>
                  </a:lnTo>
                  <a:lnTo>
                    <a:pt x="595" y="23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" name="Freeform 24"/>
            <p:cNvSpPr>
              <a:spLocks/>
            </p:cNvSpPr>
            <p:nvPr userDrawn="1"/>
          </p:nvSpPr>
          <p:spPr bwMode="auto">
            <a:xfrm>
              <a:off x="7380288" y="484188"/>
              <a:ext cx="252412" cy="149225"/>
            </a:xfrm>
            <a:custGeom>
              <a:avLst/>
              <a:gdLst>
                <a:gd name="T0" fmla="*/ 234 w 637"/>
                <a:gd name="T1" fmla="*/ 0 h 378"/>
                <a:gd name="T2" fmla="*/ 258 w 637"/>
                <a:gd name="T3" fmla="*/ 0 h 378"/>
                <a:gd name="T4" fmla="*/ 279 w 637"/>
                <a:gd name="T5" fmla="*/ 5 h 378"/>
                <a:gd name="T6" fmla="*/ 299 w 637"/>
                <a:gd name="T7" fmla="*/ 16 h 378"/>
                <a:gd name="T8" fmla="*/ 318 w 637"/>
                <a:gd name="T9" fmla="*/ 31 h 378"/>
                <a:gd name="T10" fmla="*/ 335 w 637"/>
                <a:gd name="T11" fmla="*/ 48 h 378"/>
                <a:gd name="T12" fmla="*/ 351 w 637"/>
                <a:gd name="T13" fmla="*/ 70 h 378"/>
                <a:gd name="T14" fmla="*/ 367 w 637"/>
                <a:gd name="T15" fmla="*/ 93 h 378"/>
                <a:gd name="T16" fmla="*/ 383 w 637"/>
                <a:gd name="T17" fmla="*/ 119 h 378"/>
                <a:gd name="T18" fmla="*/ 399 w 637"/>
                <a:gd name="T19" fmla="*/ 147 h 378"/>
                <a:gd name="T20" fmla="*/ 415 w 637"/>
                <a:gd name="T21" fmla="*/ 175 h 378"/>
                <a:gd name="T22" fmla="*/ 432 w 637"/>
                <a:gd name="T23" fmla="*/ 206 h 378"/>
                <a:gd name="T24" fmla="*/ 451 w 637"/>
                <a:gd name="T25" fmla="*/ 236 h 378"/>
                <a:gd name="T26" fmla="*/ 472 w 637"/>
                <a:gd name="T27" fmla="*/ 264 h 378"/>
                <a:gd name="T28" fmla="*/ 493 w 637"/>
                <a:gd name="T29" fmla="*/ 290 h 378"/>
                <a:gd name="T30" fmla="*/ 517 w 637"/>
                <a:gd name="T31" fmla="*/ 315 h 378"/>
                <a:gd name="T32" fmla="*/ 543 w 637"/>
                <a:gd name="T33" fmla="*/ 336 h 378"/>
                <a:gd name="T34" fmla="*/ 572 w 637"/>
                <a:gd name="T35" fmla="*/ 354 h 378"/>
                <a:gd name="T36" fmla="*/ 603 w 637"/>
                <a:gd name="T37" fmla="*/ 368 h 378"/>
                <a:gd name="T38" fmla="*/ 637 w 637"/>
                <a:gd name="T39" fmla="*/ 378 h 378"/>
                <a:gd name="T40" fmla="*/ 588 w 637"/>
                <a:gd name="T41" fmla="*/ 378 h 378"/>
                <a:gd name="T42" fmla="*/ 546 w 637"/>
                <a:gd name="T43" fmla="*/ 378 h 378"/>
                <a:gd name="T44" fmla="*/ 509 w 637"/>
                <a:gd name="T45" fmla="*/ 378 h 378"/>
                <a:gd name="T46" fmla="*/ 477 w 637"/>
                <a:gd name="T47" fmla="*/ 378 h 378"/>
                <a:gd name="T48" fmla="*/ 448 w 637"/>
                <a:gd name="T49" fmla="*/ 378 h 378"/>
                <a:gd name="T50" fmla="*/ 420 w 637"/>
                <a:gd name="T51" fmla="*/ 378 h 378"/>
                <a:gd name="T52" fmla="*/ 392 w 637"/>
                <a:gd name="T53" fmla="*/ 378 h 378"/>
                <a:gd name="T54" fmla="*/ 363 w 637"/>
                <a:gd name="T55" fmla="*/ 378 h 378"/>
                <a:gd name="T56" fmla="*/ 333 w 637"/>
                <a:gd name="T57" fmla="*/ 378 h 378"/>
                <a:gd name="T58" fmla="*/ 303 w 637"/>
                <a:gd name="T59" fmla="*/ 376 h 378"/>
                <a:gd name="T60" fmla="*/ 278 w 637"/>
                <a:gd name="T61" fmla="*/ 369 h 378"/>
                <a:gd name="T62" fmla="*/ 255 w 637"/>
                <a:gd name="T63" fmla="*/ 359 h 378"/>
                <a:gd name="T64" fmla="*/ 235 w 637"/>
                <a:gd name="T65" fmla="*/ 346 h 378"/>
                <a:gd name="T66" fmla="*/ 217 w 637"/>
                <a:gd name="T67" fmla="*/ 330 h 378"/>
                <a:gd name="T68" fmla="*/ 200 w 637"/>
                <a:gd name="T69" fmla="*/ 311 h 378"/>
                <a:gd name="T70" fmla="*/ 186 w 637"/>
                <a:gd name="T71" fmla="*/ 289 h 378"/>
                <a:gd name="T72" fmla="*/ 172 w 637"/>
                <a:gd name="T73" fmla="*/ 266 h 378"/>
                <a:gd name="T74" fmla="*/ 159 w 637"/>
                <a:gd name="T75" fmla="*/ 240 h 378"/>
                <a:gd name="T76" fmla="*/ 145 w 637"/>
                <a:gd name="T77" fmla="*/ 213 h 378"/>
                <a:gd name="T78" fmla="*/ 131 w 637"/>
                <a:gd name="T79" fmla="*/ 185 h 378"/>
                <a:gd name="T80" fmla="*/ 119 w 637"/>
                <a:gd name="T81" fmla="*/ 158 h 378"/>
                <a:gd name="T82" fmla="*/ 106 w 637"/>
                <a:gd name="T83" fmla="*/ 131 h 378"/>
                <a:gd name="T84" fmla="*/ 93 w 637"/>
                <a:gd name="T85" fmla="*/ 106 h 378"/>
                <a:gd name="T86" fmla="*/ 80 w 637"/>
                <a:gd name="T87" fmla="*/ 84 h 378"/>
                <a:gd name="T88" fmla="*/ 67 w 637"/>
                <a:gd name="T89" fmla="*/ 65 h 378"/>
                <a:gd name="T90" fmla="*/ 51 w 637"/>
                <a:gd name="T91" fmla="*/ 48 h 378"/>
                <a:gd name="T92" fmla="*/ 36 w 637"/>
                <a:gd name="T93" fmla="*/ 35 h 378"/>
                <a:gd name="T94" fmla="*/ 19 w 637"/>
                <a:gd name="T95" fmla="*/ 27 h 378"/>
                <a:gd name="T96" fmla="*/ 0 w 637"/>
                <a:gd name="T97" fmla="*/ 25 h 378"/>
                <a:gd name="T98" fmla="*/ 32 w 637"/>
                <a:gd name="T99" fmla="*/ 22 h 378"/>
                <a:gd name="T100" fmla="*/ 64 w 637"/>
                <a:gd name="T101" fmla="*/ 18 h 378"/>
                <a:gd name="T102" fmla="*/ 96 w 637"/>
                <a:gd name="T103" fmla="*/ 14 h 378"/>
                <a:gd name="T104" fmla="*/ 127 w 637"/>
                <a:gd name="T105" fmla="*/ 11 h 378"/>
                <a:gd name="T106" fmla="*/ 157 w 637"/>
                <a:gd name="T107" fmla="*/ 9 h 378"/>
                <a:gd name="T108" fmla="*/ 183 w 637"/>
                <a:gd name="T109" fmla="*/ 5 h 378"/>
                <a:gd name="T110" fmla="*/ 206 w 637"/>
                <a:gd name="T111" fmla="*/ 3 h 378"/>
                <a:gd name="T112" fmla="*/ 223 w 637"/>
                <a:gd name="T113" fmla="*/ 1 h 378"/>
                <a:gd name="T114" fmla="*/ 234 w 637"/>
                <a:gd name="T1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378">
                  <a:moveTo>
                    <a:pt x="234" y="0"/>
                  </a:moveTo>
                  <a:lnTo>
                    <a:pt x="258" y="0"/>
                  </a:lnTo>
                  <a:lnTo>
                    <a:pt x="279" y="5"/>
                  </a:lnTo>
                  <a:lnTo>
                    <a:pt x="299" y="16"/>
                  </a:lnTo>
                  <a:lnTo>
                    <a:pt x="318" y="31"/>
                  </a:lnTo>
                  <a:lnTo>
                    <a:pt x="335" y="48"/>
                  </a:lnTo>
                  <a:lnTo>
                    <a:pt x="351" y="70"/>
                  </a:lnTo>
                  <a:lnTo>
                    <a:pt x="367" y="93"/>
                  </a:lnTo>
                  <a:lnTo>
                    <a:pt x="383" y="119"/>
                  </a:lnTo>
                  <a:lnTo>
                    <a:pt x="399" y="147"/>
                  </a:lnTo>
                  <a:lnTo>
                    <a:pt x="415" y="175"/>
                  </a:lnTo>
                  <a:lnTo>
                    <a:pt x="432" y="206"/>
                  </a:lnTo>
                  <a:lnTo>
                    <a:pt x="451" y="236"/>
                  </a:lnTo>
                  <a:lnTo>
                    <a:pt x="472" y="264"/>
                  </a:lnTo>
                  <a:lnTo>
                    <a:pt x="493" y="290"/>
                  </a:lnTo>
                  <a:lnTo>
                    <a:pt x="517" y="315"/>
                  </a:lnTo>
                  <a:lnTo>
                    <a:pt x="543" y="336"/>
                  </a:lnTo>
                  <a:lnTo>
                    <a:pt x="572" y="354"/>
                  </a:lnTo>
                  <a:lnTo>
                    <a:pt x="603" y="368"/>
                  </a:lnTo>
                  <a:lnTo>
                    <a:pt x="637" y="378"/>
                  </a:lnTo>
                  <a:lnTo>
                    <a:pt x="588" y="378"/>
                  </a:lnTo>
                  <a:lnTo>
                    <a:pt x="546" y="378"/>
                  </a:lnTo>
                  <a:lnTo>
                    <a:pt x="509" y="378"/>
                  </a:lnTo>
                  <a:lnTo>
                    <a:pt x="477" y="378"/>
                  </a:lnTo>
                  <a:lnTo>
                    <a:pt x="448" y="378"/>
                  </a:lnTo>
                  <a:lnTo>
                    <a:pt x="420" y="378"/>
                  </a:lnTo>
                  <a:lnTo>
                    <a:pt x="392" y="378"/>
                  </a:lnTo>
                  <a:lnTo>
                    <a:pt x="363" y="378"/>
                  </a:lnTo>
                  <a:lnTo>
                    <a:pt x="333" y="378"/>
                  </a:lnTo>
                  <a:lnTo>
                    <a:pt x="303" y="376"/>
                  </a:lnTo>
                  <a:lnTo>
                    <a:pt x="278" y="369"/>
                  </a:lnTo>
                  <a:lnTo>
                    <a:pt x="255" y="359"/>
                  </a:lnTo>
                  <a:lnTo>
                    <a:pt x="235" y="346"/>
                  </a:lnTo>
                  <a:lnTo>
                    <a:pt x="217" y="330"/>
                  </a:lnTo>
                  <a:lnTo>
                    <a:pt x="200" y="311"/>
                  </a:lnTo>
                  <a:lnTo>
                    <a:pt x="186" y="289"/>
                  </a:lnTo>
                  <a:lnTo>
                    <a:pt x="172" y="266"/>
                  </a:lnTo>
                  <a:lnTo>
                    <a:pt x="159" y="240"/>
                  </a:lnTo>
                  <a:lnTo>
                    <a:pt x="145" y="213"/>
                  </a:lnTo>
                  <a:lnTo>
                    <a:pt x="131" y="185"/>
                  </a:lnTo>
                  <a:lnTo>
                    <a:pt x="119" y="158"/>
                  </a:lnTo>
                  <a:lnTo>
                    <a:pt x="106" y="131"/>
                  </a:lnTo>
                  <a:lnTo>
                    <a:pt x="93" y="106"/>
                  </a:lnTo>
                  <a:lnTo>
                    <a:pt x="80" y="84"/>
                  </a:lnTo>
                  <a:lnTo>
                    <a:pt x="67" y="65"/>
                  </a:lnTo>
                  <a:lnTo>
                    <a:pt x="51" y="48"/>
                  </a:lnTo>
                  <a:lnTo>
                    <a:pt x="36" y="35"/>
                  </a:lnTo>
                  <a:lnTo>
                    <a:pt x="19" y="27"/>
                  </a:lnTo>
                  <a:lnTo>
                    <a:pt x="0" y="25"/>
                  </a:lnTo>
                  <a:lnTo>
                    <a:pt x="32" y="22"/>
                  </a:lnTo>
                  <a:lnTo>
                    <a:pt x="64" y="18"/>
                  </a:lnTo>
                  <a:lnTo>
                    <a:pt x="96" y="14"/>
                  </a:lnTo>
                  <a:lnTo>
                    <a:pt x="127" y="11"/>
                  </a:lnTo>
                  <a:lnTo>
                    <a:pt x="157" y="9"/>
                  </a:lnTo>
                  <a:lnTo>
                    <a:pt x="183" y="5"/>
                  </a:lnTo>
                  <a:lnTo>
                    <a:pt x="206" y="3"/>
                  </a:lnTo>
                  <a:lnTo>
                    <a:pt x="223" y="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" name="Freeform 25"/>
            <p:cNvSpPr>
              <a:spLocks/>
            </p:cNvSpPr>
            <p:nvPr userDrawn="1"/>
          </p:nvSpPr>
          <p:spPr bwMode="auto">
            <a:xfrm>
              <a:off x="7437438" y="555625"/>
              <a:ext cx="349250" cy="328612"/>
            </a:xfrm>
            <a:custGeom>
              <a:avLst/>
              <a:gdLst>
                <a:gd name="T0" fmla="*/ 878 w 879"/>
                <a:gd name="T1" fmla="*/ 28 h 829"/>
                <a:gd name="T2" fmla="*/ 878 w 879"/>
                <a:gd name="T3" fmla="*/ 94 h 829"/>
                <a:gd name="T4" fmla="*/ 878 w 879"/>
                <a:gd name="T5" fmla="*/ 164 h 829"/>
                <a:gd name="T6" fmla="*/ 879 w 879"/>
                <a:gd name="T7" fmla="*/ 229 h 829"/>
                <a:gd name="T8" fmla="*/ 878 w 879"/>
                <a:gd name="T9" fmla="*/ 277 h 829"/>
                <a:gd name="T10" fmla="*/ 875 w 879"/>
                <a:gd name="T11" fmla="*/ 318 h 829"/>
                <a:gd name="T12" fmla="*/ 854 w 879"/>
                <a:gd name="T13" fmla="*/ 368 h 829"/>
                <a:gd name="T14" fmla="*/ 813 w 879"/>
                <a:gd name="T15" fmla="*/ 410 h 829"/>
                <a:gd name="T16" fmla="*/ 757 w 879"/>
                <a:gd name="T17" fmla="*/ 449 h 829"/>
                <a:gd name="T18" fmla="*/ 691 w 879"/>
                <a:gd name="T19" fmla="*/ 482 h 829"/>
                <a:gd name="T20" fmla="*/ 617 w 879"/>
                <a:gd name="T21" fmla="*/ 513 h 829"/>
                <a:gd name="T22" fmla="*/ 539 w 879"/>
                <a:gd name="T23" fmla="*/ 542 h 829"/>
                <a:gd name="T24" fmla="*/ 457 w 879"/>
                <a:gd name="T25" fmla="*/ 572 h 829"/>
                <a:gd name="T26" fmla="*/ 368 w 879"/>
                <a:gd name="T27" fmla="*/ 602 h 829"/>
                <a:gd name="T28" fmla="*/ 280 w 879"/>
                <a:gd name="T29" fmla="*/ 635 h 829"/>
                <a:gd name="T30" fmla="*/ 196 w 879"/>
                <a:gd name="T31" fmla="*/ 673 h 829"/>
                <a:gd name="T32" fmla="*/ 118 w 879"/>
                <a:gd name="T33" fmla="*/ 716 h 829"/>
                <a:gd name="T34" fmla="*/ 51 w 879"/>
                <a:gd name="T35" fmla="*/ 768 h 829"/>
                <a:gd name="T36" fmla="*/ 0 w 879"/>
                <a:gd name="T37" fmla="*/ 829 h 829"/>
                <a:gd name="T38" fmla="*/ 84 w 879"/>
                <a:gd name="T39" fmla="*/ 570 h 829"/>
                <a:gd name="T40" fmla="*/ 137 w 879"/>
                <a:gd name="T41" fmla="*/ 409 h 829"/>
                <a:gd name="T42" fmla="*/ 176 w 879"/>
                <a:gd name="T43" fmla="*/ 355 h 829"/>
                <a:gd name="T44" fmla="*/ 228 w 879"/>
                <a:gd name="T45" fmla="*/ 312 h 829"/>
                <a:gd name="T46" fmla="*/ 294 w 879"/>
                <a:gd name="T47" fmla="*/ 277 h 829"/>
                <a:gd name="T48" fmla="*/ 370 w 879"/>
                <a:gd name="T49" fmla="*/ 248 h 829"/>
                <a:gd name="T50" fmla="*/ 454 w 879"/>
                <a:gd name="T51" fmla="*/ 222 h 829"/>
                <a:gd name="T52" fmla="*/ 543 w 879"/>
                <a:gd name="T53" fmla="*/ 197 h 829"/>
                <a:gd name="T54" fmla="*/ 642 w 879"/>
                <a:gd name="T55" fmla="*/ 167 h 829"/>
                <a:gd name="T56" fmla="*/ 725 w 879"/>
                <a:gd name="T57" fmla="*/ 139 h 829"/>
                <a:gd name="T58" fmla="*/ 791 w 879"/>
                <a:gd name="T59" fmla="*/ 108 h 829"/>
                <a:gd name="T60" fmla="*/ 839 w 879"/>
                <a:gd name="T61" fmla="*/ 72 h 829"/>
                <a:gd name="T62" fmla="*/ 870 w 879"/>
                <a:gd name="T63" fmla="*/ 2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9" h="829">
                  <a:moveTo>
                    <a:pt x="878" y="0"/>
                  </a:moveTo>
                  <a:lnTo>
                    <a:pt x="878" y="28"/>
                  </a:lnTo>
                  <a:lnTo>
                    <a:pt x="878" y="60"/>
                  </a:lnTo>
                  <a:lnTo>
                    <a:pt x="878" y="94"/>
                  </a:lnTo>
                  <a:lnTo>
                    <a:pt x="878" y="129"/>
                  </a:lnTo>
                  <a:lnTo>
                    <a:pt x="878" y="164"/>
                  </a:lnTo>
                  <a:lnTo>
                    <a:pt x="879" y="198"/>
                  </a:lnTo>
                  <a:lnTo>
                    <a:pt x="879" y="229"/>
                  </a:lnTo>
                  <a:lnTo>
                    <a:pt x="878" y="256"/>
                  </a:lnTo>
                  <a:lnTo>
                    <a:pt x="878" y="277"/>
                  </a:lnTo>
                  <a:lnTo>
                    <a:pt x="878" y="291"/>
                  </a:lnTo>
                  <a:lnTo>
                    <a:pt x="875" y="318"/>
                  </a:lnTo>
                  <a:lnTo>
                    <a:pt x="867" y="344"/>
                  </a:lnTo>
                  <a:lnTo>
                    <a:pt x="854" y="368"/>
                  </a:lnTo>
                  <a:lnTo>
                    <a:pt x="835" y="390"/>
                  </a:lnTo>
                  <a:lnTo>
                    <a:pt x="813" y="410"/>
                  </a:lnTo>
                  <a:lnTo>
                    <a:pt x="787" y="430"/>
                  </a:lnTo>
                  <a:lnTo>
                    <a:pt x="757" y="449"/>
                  </a:lnTo>
                  <a:lnTo>
                    <a:pt x="725" y="465"/>
                  </a:lnTo>
                  <a:lnTo>
                    <a:pt x="691" y="482"/>
                  </a:lnTo>
                  <a:lnTo>
                    <a:pt x="654" y="498"/>
                  </a:lnTo>
                  <a:lnTo>
                    <a:pt x="617" y="513"/>
                  </a:lnTo>
                  <a:lnTo>
                    <a:pt x="579" y="528"/>
                  </a:lnTo>
                  <a:lnTo>
                    <a:pt x="539" y="542"/>
                  </a:lnTo>
                  <a:lnTo>
                    <a:pt x="500" y="556"/>
                  </a:lnTo>
                  <a:lnTo>
                    <a:pt x="457" y="572"/>
                  </a:lnTo>
                  <a:lnTo>
                    <a:pt x="413" y="587"/>
                  </a:lnTo>
                  <a:lnTo>
                    <a:pt x="368" y="602"/>
                  </a:lnTo>
                  <a:lnTo>
                    <a:pt x="325" y="619"/>
                  </a:lnTo>
                  <a:lnTo>
                    <a:pt x="280" y="635"/>
                  </a:lnTo>
                  <a:lnTo>
                    <a:pt x="237" y="654"/>
                  </a:lnTo>
                  <a:lnTo>
                    <a:pt x="196" y="673"/>
                  </a:lnTo>
                  <a:lnTo>
                    <a:pt x="155" y="694"/>
                  </a:lnTo>
                  <a:lnTo>
                    <a:pt x="118" y="716"/>
                  </a:lnTo>
                  <a:lnTo>
                    <a:pt x="83" y="741"/>
                  </a:lnTo>
                  <a:lnTo>
                    <a:pt x="51" y="768"/>
                  </a:lnTo>
                  <a:lnTo>
                    <a:pt x="24" y="797"/>
                  </a:lnTo>
                  <a:lnTo>
                    <a:pt x="0" y="829"/>
                  </a:lnTo>
                  <a:lnTo>
                    <a:pt x="42" y="700"/>
                  </a:lnTo>
                  <a:lnTo>
                    <a:pt x="84" y="570"/>
                  </a:lnTo>
                  <a:lnTo>
                    <a:pt x="125" y="441"/>
                  </a:lnTo>
                  <a:lnTo>
                    <a:pt x="137" y="409"/>
                  </a:lnTo>
                  <a:lnTo>
                    <a:pt x="155" y="380"/>
                  </a:lnTo>
                  <a:lnTo>
                    <a:pt x="176" y="355"/>
                  </a:lnTo>
                  <a:lnTo>
                    <a:pt x="200" y="332"/>
                  </a:lnTo>
                  <a:lnTo>
                    <a:pt x="228" y="312"/>
                  </a:lnTo>
                  <a:lnTo>
                    <a:pt x="260" y="293"/>
                  </a:lnTo>
                  <a:lnTo>
                    <a:pt x="294" y="277"/>
                  </a:lnTo>
                  <a:lnTo>
                    <a:pt x="330" y="263"/>
                  </a:lnTo>
                  <a:lnTo>
                    <a:pt x="370" y="248"/>
                  </a:lnTo>
                  <a:lnTo>
                    <a:pt x="410" y="235"/>
                  </a:lnTo>
                  <a:lnTo>
                    <a:pt x="454" y="222"/>
                  </a:lnTo>
                  <a:lnTo>
                    <a:pt x="498" y="210"/>
                  </a:lnTo>
                  <a:lnTo>
                    <a:pt x="543" y="197"/>
                  </a:lnTo>
                  <a:lnTo>
                    <a:pt x="595" y="182"/>
                  </a:lnTo>
                  <a:lnTo>
                    <a:pt x="642" y="167"/>
                  </a:lnTo>
                  <a:lnTo>
                    <a:pt x="686" y="153"/>
                  </a:lnTo>
                  <a:lnTo>
                    <a:pt x="725" y="139"/>
                  </a:lnTo>
                  <a:lnTo>
                    <a:pt x="760" y="125"/>
                  </a:lnTo>
                  <a:lnTo>
                    <a:pt x="791" y="108"/>
                  </a:lnTo>
                  <a:lnTo>
                    <a:pt x="817" y="92"/>
                  </a:lnTo>
                  <a:lnTo>
                    <a:pt x="839" y="72"/>
                  </a:lnTo>
                  <a:lnTo>
                    <a:pt x="857" y="51"/>
                  </a:lnTo>
                  <a:lnTo>
                    <a:pt x="870" y="2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" name="Freeform 26"/>
            <p:cNvSpPr>
              <a:spLocks/>
            </p:cNvSpPr>
            <p:nvPr userDrawn="1"/>
          </p:nvSpPr>
          <p:spPr bwMode="auto">
            <a:xfrm>
              <a:off x="7694613" y="447675"/>
              <a:ext cx="366712" cy="185737"/>
            </a:xfrm>
            <a:custGeom>
              <a:avLst/>
              <a:gdLst>
                <a:gd name="T0" fmla="*/ 349 w 925"/>
                <a:gd name="T1" fmla="*/ 0 h 470"/>
                <a:gd name="T2" fmla="*/ 378 w 925"/>
                <a:gd name="T3" fmla="*/ 5 h 470"/>
                <a:gd name="T4" fmla="*/ 408 w 925"/>
                <a:gd name="T5" fmla="*/ 18 h 470"/>
                <a:gd name="T6" fmla="*/ 436 w 925"/>
                <a:gd name="T7" fmla="*/ 34 h 470"/>
                <a:gd name="T8" fmla="*/ 464 w 925"/>
                <a:gd name="T9" fmla="*/ 56 h 470"/>
                <a:gd name="T10" fmla="*/ 491 w 925"/>
                <a:gd name="T11" fmla="*/ 81 h 470"/>
                <a:gd name="T12" fmla="*/ 517 w 925"/>
                <a:gd name="T13" fmla="*/ 111 h 470"/>
                <a:gd name="T14" fmla="*/ 543 w 925"/>
                <a:gd name="T15" fmla="*/ 143 h 470"/>
                <a:gd name="T16" fmla="*/ 567 w 925"/>
                <a:gd name="T17" fmla="*/ 179 h 470"/>
                <a:gd name="T18" fmla="*/ 590 w 925"/>
                <a:gd name="T19" fmla="*/ 216 h 470"/>
                <a:gd name="T20" fmla="*/ 614 w 925"/>
                <a:gd name="T21" fmla="*/ 254 h 470"/>
                <a:gd name="T22" fmla="*/ 640 w 925"/>
                <a:gd name="T23" fmla="*/ 290 h 470"/>
                <a:gd name="T24" fmla="*/ 669 w 925"/>
                <a:gd name="T25" fmla="*/ 324 h 470"/>
                <a:gd name="T26" fmla="*/ 698 w 925"/>
                <a:gd name="T27" fmla="*/ 357 h 470"/>
                <a:gd name="T28" fmla="*/ 730 w 925"/>
                <a:gd name="T29" fmla="*/ 386 h 470"/>
                <a:gd name="T30" fmla="*/ 765 w 925"/>
                <a:gd name="T31" fmla="*/ 412 h 470"/>
                <a:gd name="T32" fmla="*/ 801 w 925"/>
                <a:gd name="T33" fmla="*/ 434 h 470"/>
                <a:gd name="T34" fmla="*/ 839 w 925"/>
                <a:gd name="T35" fmla="*/ 451 h 470"/>
                <a:gd name="T36" fmla="*/ 881 w 925"/>
                <a:gd name="T37" fmla="*/ 463 h 470"/>
                <a:gd name="T38" fmla="*/ 925 w 925"/>
                <a:gd name="T39" fmla="*/ 470 h 470"/>
                <a:gd name="T40" fmla="*/ 855 w 925"/>
                <a:gd name="T41" fmla="*/ 470 h 470"/>
                <a:gd name="T42" fmla="*/ 792 w 925"/>
                <a:gd name="T43" fmla="*/ 470 h 470"/>
                <a:gd name="T44" fmla="*/ 734 w 925"/>
                <a:gd name="T45" fmla="*/ 470 h 470"/>
                <a:gd name="T46" fmla="*/ 682 w 925"/>
                <a:gd name="T47" fmla="*/ 470 h 470"/>
                <a:gd name="T48" fmla="*/ 631 w 925"/>
                <a:gd name="T49" fmla="*/ 470 h 470"/>
                <a:gd name="T50" fmla="*/ 585 w 925"/>
                <a:gd name="T51" fmla="*/ 470 h 470"/>
                <a:gd name="T52" fmla="*/ 540 w 925"/>
                <a:gd name="T53" fmla="*/ 470 h 470"/>
                <a:gd name="T54" fmla="*/ 497 w 925"/>
                <a:gd name="T55" fmla="*/ 470 h 470"/>
                <a:gd name="T56" fmla="*/ 453 w 925"/>
                <a:gd name="T57" fmla="*/ 470 h 470"/>
                <a:gd name="T58" fmla="*/ 421 w 925"/>
                <a:gd name="T59" fmla="*/ 467 h 470"/>
                <a:gd name="T60" fmla="*/ 393 w 925"/>
                <a:gd name="T61" fmla="*/ 461 h 470"/>
                <a:gd name="T62" fmla="*/ 369 w 925"/>
                <a:gd name="T63" fmla="*/ 450 h 470"/>
                <a:gd name="T64" fmla="*/ 348 w 925"/>
                <a:gd name="T65" fmla="*/ 438 h 470"/>
                <a:gd name="T66" fmla="*/ 329 w 925"/>
                <a:gd name="T67" fmla="*/ 422 h 470"/>
                <a:gd name="T68" fmla="*/ 313 w 925"/>
                <a:gd name="T69" fmla="*/ 404 h 470"/>
                <a:gd name="T70" fmla="*/ 298 w 925"/>
                <a:gd name="T71" fmla="*/ 383 h 470"/>
                <a:gd name="T72" fmla="*/ 286 w 925"/>
                <a:gd name="T73" fmla="*/ 361 h 470"/>
                <a:gd name="T74" fmla="*/ 274 w 925"/>
                <a:gd name="T75" fmla="*/ 338 h 470"/>
                <a:gd name="T76" fmla="*/ 263 w 925"/>
                <a:gd name="T77" fmla="*/ 314 h 470"/>
                <a:gd name="T78" fmla="*/ 254 w 925"/>
                <a:gd name="T79" fmla="*/ 289 h 470"/>
                <a:gd name="T80" fmla="*/ 243 w 925"/>
                <a:gd name="T81" fmla="*/ 265 h 470"/>
                <a:gd name="T82" fmla="*/ 232 w 925"/>
                <a:gd name="T83" fmla="*/ 240 h 470"/>
                <a:gd name="T84" fmla="*/ 213 w 925"/>
                <a:gd name="T85" fmla="*/ 205 h 470"/>
                <a:gd name="T86" fmla="*/ 193 w 925"/>
                <a:gd name="T87" fmla="*/ 171 h 470"/>
                <a:gd name="T88" fmla="*/ 173 w 925"/>
                <a:gd name="T89" fmla="*/ 140 h 470"/>
                <a:gd name="T90" fmla="*/ 148 w 925"/>
                <a:gd name="T91" fmla="*/ 112 h 470"/>
                <a:gd name="T92" fmla="*/ 123 w 925"/>
                <a:gd name="T93" fmla="*/ 88 h 470"/>
                <a:gd name="T94" fmla="*/ 96 w 925"/>
                <a:gd name="T95" fmla="*/ 67 h 470"/>
                <a:gd name="T96" fmla="*/ 66 w 925"/>
                <a:gd name="T97" fmla="*/ 50 h 470"/>
                <a:gd name="T98" fmla="*/ 34 w 925"/>
                <a:gd name="T99" fmla="*/ 39 h 470"/>
                <a:gd name="T100" fmla="*/ 0 w 925"/>
                <a:gd name="T101" fmla="*/ 33 h 470"/>
                <a:gd name="T102" fmla="*/ 32 w 925"/>
                <a:gd name="T103" fmla="*/ 30 h 470"/>
                <a:gd name="T104" fmla="*/ 67 w 925"/>
                <a:gd name="T105" fmla="*/ 26 h 470"/>
                <a:gd name="T106" fmla="*/ 104 w 925"/>
                <a:gd name="T107" fmla="*/ 22 h 470"/>
                <a:gd name="T108" fmla="*/ 140 w 925"/>
                <a:gd name="T109" fmla="*/ 19 h 470"/>
                <a:gd name="T110" fmla="*/ 175 w 925"/>
                <a:gd name="T111" fmla="*/ 15 h 470"/>
                <a:gd name="T112" fmla="*/ 208 w 925"/>
                <a:gd name="T113" fmla="*/ 12 h 470"/>
                <a:gd name="T114" fmla="*/ 238 w 925"/>
                <a:gd name="T115" fmla="*/ 9 h 470"/>
                <a:gd name="T116" fmla="*/ 266 w 925"/>
                <a:gd name="T117" fmla="*/ 5 h 470"/>
                <a:gd name="T118" fmla="*/ 289 w 925"/>
                <a:gd name="T119" fmla="*/ 3 h 470"/>
                <a:gd name="T120" fmla="*/ 306 w 925"/>
                <a:gd name="T121" fmla="*/ 1 h 470"/>
                <a:gd name="T122" fmla="*/ 318 w 925"/>
                <a:gd name="T123" fmla="*/ 0 h 470"/>
                <a:gd name="T124" fmla="*/ 349 w 925"/>
                <a:gd name="T12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470">
                  <a:moveTo>
                    <a:pt x="349" y="0"/>
                  </a:moveTo>
                  <a:lnTo>
                    <a:pt x="378" y="5"/>
                  </a:lnTo>
                  <a:lnTo>
                    <a:pt x="408" y="18"/>
                  </a:lnTo>
                  <a:lnTo>
                    <a:pt x="436" y="34"/>
                  </a:lnTo>
                  <a:lnTo>
                    <a:pt x="464" y="56"/>
                  </a:lnTo>
                  <a:lnTo>
                    <a:pt x="491" y="81"/>
                  </a:lnTo>
                  <a:lnTo>
                    <a:pt x="517" y="111"/>
                  </a:lnTo>
                  <a:lnTo>
                    <a:pt x="543" y="143"/>
                  </a:lnTo>
                  <a:lnTo>
                    <a:pt x="567" y="179"/>
                  </a:lnTo>
                  <a:lnTo>
                    <a:pt x="590" y="216"/>
                  </a:lnTo>
                  <a:lnTo>
                    <a:pt x="614" y="254"/>
                  </a:lnTo>
                  <a:lnTo>
                    <a:pt x="640" y="290"/>
                  </a:lnTo>
                  <a:lnTo>
                    <a:pt x="669" y="324"/>
                  </a:lnTo>
                  <a:lnTo>
                    <a:pt x="698" y="357"/>
                  </a:lnTo>
                  <a:lnTo>
                    <a:pt x="730" y="386"/>
                  </a:lnTo>
                  <a:lnTo>
                    <a:pt x="765" y="412"/>
                  </a:lnTo>
                  <a:lnTo>
                    <a:pt x="801" y="434"/>
                  </a:lnTo>
                  <a:lnTo>
                    <a:pt x="839" y="451"/>
                  </a:lnTo>
                  <a:lnTo>
                    <a:pt x="881" y="463"/>
                  </a:lnTo>
                  <a:lnTo>
                    <a:pt x="925" y="470"/>
                  </a:lnTo>
                  <a:lnTo>
                    <a:pt x="855" y="470"/>
                  </a:lnTo>
                  <a:lnTo>
                    <a:pt x="792" y="470"/>
                  </a:lnTo>
                  <a:lnTo>
                    <a:pt x="734" y="470"/>
                  </a:lnTo>
                  <a:lnTo>
                    <a:pt x="682" y="470"/>
                  </a:lnTo>
                  <a:lnTo>
                    <a:pt x="631" y="470"/>
                  </a:lnTo>
                  <a:lnTo>
                    <a:pt x="585" y="470"/>
                  </a:lnTo>
                  <a:lnTo>
                    <a:pt x="540" y="470"/>
                  </a:lnTo>
                  <a:lnTo>
                    <a:pt x="497" y="470"/>
                  </a:lnTo>
                  <a:lnTo>
                    <a:pt x="453" y="470"/>
                  </a:lnTo>
                  <a:lnTo>
                    <a:pt x="421" y="467"/>
                  </a:lnTo>
                  <a:lnTo>
                    <a:pt x="393" y="461"/>
                  </a:lnTo>
                  <a:lnTo>
                    <a:pt x="369" y="450"/>
                  </a:lnTo>
                  <a:lnTo>
                    <a:pt x="348" y="438"/>
                  </a:lnTo>
                  <a:lnTo>
                    <a:pt x="329" y="422"/>
                  </a:lnTo>
                  <a:lnTo>
                    <a:pt x="313" y="404"/>
                  </a:lnTo>
                  <a:lnTo>
                    <a:pt x="298" y="383"/>
                  </a:lnTo>
                  <a:lnTo>
                    <a:pt x="286" y="361"/>
                  </a:lnTo>
                  <a:lnTo>
                    <a:pt x="274" y="338"/>
                  </a:lnTo>
                  <a:lnTo>
                    <a:pt x="263" y="314"/>
                  </a:lnTo>
                  <a:lnTo>
                    <a:pt x="254" y="289"/>
                  </a:lnTo>
                  <a:lnTo>
                    <a:pt x="243" y="265"/>
                  </a:lnTo>
                  <a:lnTo>
                    <a:pt x="232" y="240"/>
                  </a:lnTo>
                  <a:lnTo>
                    <a:pt x="213" y="205"/>
                  </a:lnTo>
                  <a:lnTo>
                    <a:pt x="193" y="171"/>
                  </a:lnTo>
                  <a:lnTo>
                    <a:pt x="173" y="140"/>
                  </a:lnTo>
                  <a:lnTo>
                    <a:pt x="148" y="112"/>
                  </a:lnTo>
                  <a:lnTo>
                    <a:pt x="123" y="88"/>
                  </a:lnTo>
                  <a:lnTo>
                    <a:pt x="96" y="67"/>
                  </a:lnTo>
                  <a:lnTo>
                    <a:pt x="66" y="50"/>
                  </a:lnTo>
                  <a:lnTo>
                    <a:pt x="34" y="39"/>
                  </a:lnTo>
                  <a:lnTo>
                    <a:pt x="0" y="33"/>
                  </a:lnTo>
                  <a:lnTo>
                    <a:pt x="32" y="30"/>
                  </a:lnTo>
                  <a:lnTo>
                    <a:pt x="67" y="26"/>
                  </a:lnTo>
                  <a:lnTo>
                    <a:pt x="104" y="22"/>
                  </a:lnTo>
                  <a:lnTo>
                    <a:pt x="140" y="19"/>
                  </a:lnTo>
                  <a:lnTo>
                    <a:pt x="175" y="15"/>
                  </a:lnTo>
                  <a:lnTo>
                    <a:pt x="208" y="12"/>
                  </a:lnTo>
                  <a:lnTo>
                    <a:pt x="238" y="9"/>
                  </a:lnTo>
                  <a:lnTo>
                    <a:pt x="266" y="5"/>
                  </a:lnTo>
                  <a:lnTo>
                    <a:pt x="289" y="3"/>
                  </a:lnTo>
                  <a:lnTo>
                    <a:pt x="306" y="1"/>
                  </a:lnTo>
                  <a:lnTo>
                    <a:pt x="318" y="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E2007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590652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Prezenta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pionowego 2"/>
          <p:cNvSpPr>
            <a:spLocks noGrp="1"/>
          </p:cNvSpPr>
          <p:nvPr>
            <p:ph type="body" orient="vert" idx="1"/>
          </p:nvPr>
        </p:nvSpPr>
        <p:spPr>
          <a:xfrm rot="16200000">
            <a:off x="4464191" y="-1121654"/>
            <a:ext cx="2952329" cy="10325446"/>
          </a:xfrm>
        </p:spPr>
        <p:txBody>
          <a:bodyPr vert="eaVert">
            <a:noAutofit/>
          </a:bodyPr>
          <a:lstStyle>
            <a:lvl1pPr marL="0" indent="0">
              <a:buClr>
                <a:srgbClr val="E2007A"/>
              </a:buClr>
              <a:buFont typeface="Arial" panose="020B0604020202020204" pitchFamily="34" charset="0"/>
              <a:buNone/>
              <a:defRPr sz="3600">
                <a:solidFill>
                  <a:srgbClr val="707173"/>
                </a:solidFill>
              </a:defRPr>
            </a:lvl1pPr>
            <a:lvl2pPr marL="457208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2pPr>
            <a:lvl3pPr marL="914413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3pPr>
            <a:lvl4pPr marL="1371619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4pPr>
            <a:lvl5pPr marL="1828824" indent="0">
              <a:buClr>
                <a:srgbClr val="E2007A"/>
              </a:buClr>
              <a:buFont typeface="Arial" panose="020B0604020202020204" pitchFamily="34" charset="0"/>
              <a:buNone/>
              <a:defRPr sz="4800">
                <a:solidFill>
                  <a:srgbClr val="707173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3"/>
          </p:nvPr>
        </p:nvSpPr>
        <p:spPr>
          <a:xfrm>
            <a:off x="0" y="1017724"/>
            <a:ext cx="9241982" cy="1451136"/>
          </a:xfrm>
          <a:solidFill>
            <a:schemeClr val="tx2"/>
          </a:solidFill>
        </p:spPr>
        <p:txBody>
          <a:bodyPr anchor="ctr">
            <a:noAutofit/>
          </a:bodyPr>
          <a:lstStyle>
            <a:lvl1pPr>
              <a:defRPr sz="40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85016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91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777633" y="365129"/>
            <a:ext cx="89216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77632" y="1825628"/>
            <a:ext cx="10576172" cy="3661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2370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</p:sldLayoutIdLst>
  <p:hf sldNum="0" hdr="0" ftr="0" dt="0"/>
  <p:txStyles>
    <p:titleStyle>
      <a:lvl1pPr algn="l" defTabSz="91441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rgbClr val="70717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514357" indent="-514357" algn="l" defTabSz="914413" rtl="0" eaLnBrk="1" latinLnBrk="0" hangingPunct="1">
        <a:lnSpc>
          <a:spcPct val="90000"/>
        </a:lnSpc>
        <a:spcBef>
          <a:spcPts val="1000"/>
        </a:spcBef>
        <a:buClr>
          <a:srgbClr val="E2007A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13" indent="-457208" algn="l" defTabSz="914413" rtl="0" eaLnBrk="1" latinLnBrk="0" hangingPunct="1">
        <a:lnSpc>
          <a:spcPct val="90000"/>
        </a:lnSpc>
        <a:spcBef>
          <a:spcPts val="500"/>
        </a:spcBef>
        <a:buClr>
          <a:srgbClr val="E2007A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1619" indent="-457208" algn="l" defTabSz="914413" rtl="0" eaLnBrk="1" latinLnBrk="0" hangingPunct="1">
        <a:lnSpc>
          <a:spcPct val="90000"/>
        </a:lnSpc>
        <a:spcBef>
          <a:spcPts val="500"/>
        </a:spcBef>
        <a:buClr>
          <a:srgbClr val="E2007A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14523" indent="-342904" algn="l" defTabSz="914413" rtl="0" eaLnBrk="1" latinLnBrk="0" hangingPunct="1">
        <a:lnSpc>
          <a:spcPct val="90000"/>
        </a:lnSpc>
        <a:spcBef>
          <a:spcPts val="500"/>
        </a:spcBef>
        <a:buClr>
          <a:srgbClr val="E2007A"/>
        </a:buClr>
        <a:buFont typeface="Arial" panose="020B0604020202020204" pitchFamily="34" charset="0"/>
        <a:buChar char="•"/>
        <a:defRPr sz="1800" kern="1200">
          <a:solidFill>
            <a:srgbClr val="707173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71730" indent="-342904" algn="l" defTabSz="914413" rtl="0" eaLnBrk="1" latinLnBrk="0" hangingPunct="1">
        <a:lnSpc>
          <a:spcPct val="90000"/>
        </a:lnSpc>
        <a:spcBef>
          <a:spcPts val="500"/>
        </a:spcBef>
        <a:buClr>
          <a:srgbClr val="E2007A"/>
        </a:buClr>
        <a:buFont typeface="Arial" panose="020B0604020202020204" pitchFamily="34" charset="0"/>
        <a:buChar char="•"/>
        <a:defRPr sz="1800" kern="1200">
          <a:solidFill>
            <a:srgbClr val="707173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34" indent="-228602" algn="l" defTabSz="91441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41" indent="-228602" algn="l" defTabSz="91441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6" indent="-228602" algn="l" defTabSz="91441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53" indent="-228602" algn="l" defTabSz="91441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3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9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4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1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7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3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9" algn="l" defTabSz="914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259034" y="2562112"/>
            <a:ext cx="767393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800" spc="-2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Omówienie działań Zespołu TGPE ds. Majątku wytwórczego, którego zadaniem będzie przygotowanie programu określającego warunki i kryteria technologiczne (z udziałem UDT) i ekonomiczne umożliwiające wydłużenie czasu eksploatacji bloków węglowych oraz przygotowanie planu trwałych włączeń jednostek wytwórczych</a:t>
            </a:r>
            <a:r>
              <a:rPr lang="pl-PL" sz="2000" dirty="0">
                <a:latin typeface="Titillium Bd" panose="00000800000000000000" pitchFamily="50" charset="-18"/>
              </a:rPr>
              <a:t>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6F8B989-0E44-FB6F-BC11-1F2195AF0024}"/>
              </a:ext>
            </a:extLst>
          </p:cNvPr>
          <p:cNvSpPr txBox="1"/>
          <p:nvPr/>
        </p:nvSpPr>
        <p:spPr>
          <a:xfrm>
            <a:off x="2397071" y="6204488"/>
            <a:ext cx="30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Warszawa, 20.06.2024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EE950E5-62FB-F369-4578-A172FE72D3E5}"/>
              </a:ext>
            </a:extLst>
          </p:cNvPr>
          <p:cNvSpPr txBox="1"/>
          <p:nvPr/>
        </p:nvSpPr>
        <p:spPr>
          <a:xfrm>
            <a:off x="2397070" y="5716291"/>
            <a:ext cx="4349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Michał Piecha, TGPE / TAURON Wytwarzanie</a:t>
            </a:r>
          </a:p>
        </p:txBody>
      </p:sp>
    </p:spTree>
    <p:extLst>
      <p:ext uri="{BB962C8B-B14F-4D97-AF65-F5344CB8AC3E}">
        <p14:creationId xmlns:p14="http://schemas.microsoft.com/office/powerpoint/2010/main" val="4033053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45174744"/>
              </p:ext>
            </p:extLst>
          </p:nvPr>
        </p:nvGraphicFramePr>
        <p:xfrm>
          <a:off x="3444875" y="1197430"/>
          <a:ext cx="5302250" cy="3991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rostokąt 3"/>
          <p:cNvSpPr/>
          <p:nvPr/>
        </p:nvSpPr>
        <p:spPr>
          <a:xfrm>
            <a:off x="1086596" y="1771906"/>
            <a:ext cx="16546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2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Ekonomia</a:t>
            </a:r>
          </a:p>
        </p:txBody>
      </p:sp>
      <p:sp>
        <p:nvSpPr>
          <p:cNvPr id="7" name="Prostokąt 6"/>
          <p:cNvSpPr/>
          <p:nvPr/>
        </p:nvSpPr>
        <p:spPr>
          <a:xfrm>
            <a:off x="949608" y="4633886"/>
            <a:ext cx="22028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Potrzeby KSE</a:t>
            </a:r>
            <a:endParaRPr lang="pl-PL" sz="2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8371687" y="4449221"/>
            <a:ext cx="3735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Uwarunkowania społeczne</a:t>
            </a:r>
            <a:endParaRPr lang="pl-PL" sz="2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FADC816-BCF9-C4A4-60AB-9447B958C242}"/>
              </a:ext>
            </a:extLst>
          </p:cNvPr>
          <p:cNvSpPr/>
          <p:nvPr/>
        </p:nvSpPr>
        <p:spPr>
          <a:xfrm>
            <a:off x="9403484" y="1584000"/>
            <a:ext cx="14955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70C0"/>
                </a:solidFill>
              </a:rPr>
              <a:t>Technika</a:t>
            </a:r>
            <a:endParaRPr lang="pl-PL" sz="2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14904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8" y="1184387"/>
            <a:ext cx="10383252" cy="4999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Celem głównym prac Zespołu jest przygotowanie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przekrojowej, kompleksowej i obiektywnej analizy stanu majątku wytwórczego (bloków węglowych) z perspektywy ich technicznej zdolności do dalszego funkcjonowania w KSE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jako materiał wspomagający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podejmowania strategicznych decyzji  związanych z transformacją energetyczną.</a:t>
            </a:r>
          </a:p>
          <a:p>
            <a:pPr lvl="0">
              <a:lnSpc>
                <a:spcPct val="107000"/>
              </a:lnSpc>
            </a:pP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Analiza zostanie wykonana pod kątem oceny:</a:t>
            </a:r>
          </a:p>
          <a:p>
            <a:pPr lvl="0">
              <a:lnSpc>
                <a:spcPct val="107000"/>
              </a:lnSpc>
            </a:pP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Aktualnego stanu technicznego bloków i układów </a:t>
            </a:r>
            <a:r>
              <a:rPr 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pozablokowych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elektrowni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Spełniania aktualnych oraz gotowości do spełniania przyszły wymogów środowiskowych przez poszczególne JW ( w rozumieniu rezerw, które posiadają Instalacje ochrony środowiska)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Oceny mocnych / słabych punktów JW. / elektrowni z perspektywy funkcjonalności w różnych (skrajnych) reżimach przyszłej pracy: m.in. minimum techniczne elektrowni; zdolność do całkowitego odstawienia / uruchomienia; minimum techniczne JW.; odporność pogodowa układów chłodzących; dostęp do wody; gospodarka ściekowa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Cel prac Zespołu </a:t>
            </a:r>
          </a:p>
        </p:txBody>
      </p:sp>
    </p:spTree>
    <p:extLst>
      <p:ext uri="{BB962C8B-B14F-4D97-AF65-F5344CB8AC3E}">
        <p14:creationId xmlns:p14="http://schemas.microsoft.com/office/powerpoint/2010/main" val="2921693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8" y="1184387"/>
            <a:ext cx="10383252" cy="46545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 lvl="0">
              <a:lnSpc>
                <a:spcPct val="107000"/>
              </a:lnSpc>
              <a:defRPr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pl-PL" sz="2000" dirty="0"/>
              <a:t>Zespół składa się z przedstawicieli:</a:t>
            </a:r>
          </a:p>
          <a:p>
            <a:endParaRPr lang="pl-PL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Spółek Wytwórczych, które dotychczas zgłosiły akces: PGE GiEK (Bełchatów, Opole, Rybnik, D. Odra, Turów) ENEA Wytwarzanie (Kozienice); TAURON Wytwarzanie  (Jaworzno, Łaziska, Siersza, Łagisza)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UDT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 err="1"/>
              <a:t>Energopomiaru</a:t>
            </a:r>
            <a:endParaRPr lang="pl-PL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Instytutu Energetyki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Politechniki Śląskiej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Sieci Badawczej Łukasiewicz – Górnośląski Instytut Technologiczny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TGPE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dirty="0"/>
          </a:p>
          <a:p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Organizacja prac Zespołu </a:t>
            </a:r>
          </a:p>
        </p:txBody>
      </p:sp>
    </p:spTree>
    <p:extLst>
      <p:ext uri="{BB962C8B-B14F-4D97-AF65-F5344CB8AC3E}">
        <p14:creationId xmlns:p14="http://schemas.microsoft.com/office/powerpoint/2010/main" val="891315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8" y="1184387"/>
            <a:ext cx="10383252" cy="18573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 lvl="0">
              <a:lnSpc>
                <a:spcPct val="107000"/>
              </a:lnSpc>
              <a:defRPr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endParaRPr lang="pl-PL" dirty="0"/>
          </a:p>
          <a:p>
            <a:r>
              <a:rPr lang="pl-PL" dirty="0"/>
              <a:t>Zdefiniowano 3 obszary (zespoły robocze):</a:t>
            </a:r>
          </a:p>
          <a:p>
            <a:endParaRPr lang="pl-P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techniczna kotłów i rurociągów (obszary podległe pod UDT)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techniczna turbozespołów oraz maszyn i urządzeń kluczowych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funkcjonalna bloków i elektrowni wraz z oceną wspólnych układów </a:t>
            </a:r>
            <a:r>
              <a:rPr lang="pl-PL" dirty="0" err="1"/>
              <a:t>pozablokowych</a:t>
            </a: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Organizacja prac Zespołu </a:t>
            </a:r>
          </a:p>
        </p:txBody>
      </p:sp>
    </p:spTree>
    <p:extLst>
      <p:ext uri="{BB962C8B-B14F-4D97-AF65-F5344CB8AC3E}">
        <p14:creationId xmlns:p14="http://schemas.microsoft.com/office/powerpoint/2010/main" val="935775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7" y="1184387"/>
            <a:ext cx="10623883" cy="4688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 lvl="0">
              <a:lnSpc>
                <a:spcPct val="107000"/>
              </a:lnSpc>
              <a:defRPr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endParaRPr lang="pl-PL" dirty="0"/>
          </a:p>
          <a:p>
            <a:r>
              <a:rPr lang="pl-PL" dirty="0"/>
              <a:t>Intencją jest stworzenie narzędzia pozwalającego na metodyczną, przekrojową ocenę stanu poszczególnych instalacji oraz istotnych maszyn i urządzeń.  Stopień szczegółowości oceny będzie adekwatny do założonego celu ( materiał bardziej o charakterze managerskim niż stricte eksperckim).</a:t>
            </a:r>
          </a:p>
          <a:p>
            <a:endParaRPr lang="pl-PL" dirty="0"/>
          </a:p>
          <a:p>
            <a:r>
              <a:rPr lang="pl-PL" dirty="0"/>
              <a:t>Zdefiniowano 3 obszary (zespoły robocze):</a:t>
            </a:r>
          </a:p>
          <a:p>
            <a:endParaRPr lang="pl-P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techniczna kotłów i rurociągów (obszary podległe pod UDT)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techniczna turbozespołów oraz maszyn i urządzeń kluczowych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Ocena funkcjonalna bloków i elektrowni wraz z oceną wspólnych układów </a:t>
            </a:r>
            <a:r>
              <a:rPr lang="pl-PL" dirty="0" err="1"/>
              <a:t>pozablokowych</a:t>
            </a:r>
            <a:endParaRPr lang="pl-PL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dirty="0"/>
          </a:p>
          <a:p>
            <a:r>
              <a:rPr lang="pl-PL" dirty="0"/>
              <a:t>Przyjęto, że narzędzie do oceny będzie stworzone w formie ankiety, a wyniki zaprezentowane w formie punktowej. Pozwoli to zachować obiektywizm na etapie zbierania danych (pytania zamknięte T/N lub odpowiedzi w formie wartości liczbowych).</a:t>
            </a: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Narzędzie oceny </a:t>
            </a:r>
          </a:p>
        </p:txBody>
      </p:sp>
    </p:spTree>
    <p:extLst>
      <p:ext uri="{BB962C8B-B14F-4D97-AF65-F5344CB8AC3E}">
        <p14:creationId xmlns:p14="http://schemas.microsoft.com/office/powerpoint/2010/main" val="3530646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7" y="1184387"/>
            <a:ext cx="10623883" cy="55846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 lvl="0">
              <a:lnSpc>
                <a:spcPct val="107000"/>
              </a:lnSpc>
              <a:defRPr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Zdefiniowanie listy obiektów podlegających ocenie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Zdefiniowanie obszarów funkcjonalnych podlegających ocenie ( np. czy wspólny absorber czy nie, rodzaj instalacji </a:t>
            </a:r>
            <a:r>
              <a:rPr lang="pl-PL" dirty="0" err="1"/>
              <a:t>deNOx</a:t>
            </a:r>
            <a:r>
              <a:rPr lang="pl-PL" dirty="0"/>
              <a:t>, źródło wody, zamienność chłodni itd.)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Ustalenie kryteriów oceny dla każdej z pozycji ( wiek / czas pracy/ wymienione / naprawione / redundantne itd.) i skali punktowej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Ustalenie wag dla każdej z pozycji ( np. walczak duża waga, GRP średnia, rury ekranowe niska)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Stworzenie matrycy oceny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l-PL" dirty="0"/>
              <a:t>Wypełnienie ankiet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pl-PL" dirty="0"/>
          </a:p>
          <a:p>
            <a:pPr>
              <a:lnSpc>
                <a:spcPct val="150000"/>
              </a:lnSpc>
            </a:pPr>
            <a:r>
              <a:rPr lang="pl-PL" dirty="0"/>
              <a:t>Stworzenie narzędzia oceny jest stosunkowo „prostym” zadaniem inżynierskim…</a:t>
            </a:r>
          </a:p>
          <a:p>
            <a:pPr>
              <a:lnSpc>
                <a:spcPct val="150000"/>
              </a:lnSpc>
            </a:pPr>
            <a:r>
              <a:rPr lang="pl-PL" dirty="0"/>
              <a:t>Gotowość do oceny swojego majątku i wypełnienie ankiety będzie decyzją biznesową…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Narzędzie oceny – etap tworzenia</a:t>
            </a:r>
          </a:p>
        </p:txBody>
      </p:sp>
    </p:spTree>
    <p:extLst>
      <p:ext uri="{BB962C8B-B14F-4D97-AF65-F5344CB8AC3E}">
        <p14:creationId xmlns:p14="http://schemas.microsoft.com/office/powerpoint/2010/main" val="254947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BAC92-F78D-C8BE-C1CF-CBE648614B2B}"/>
              </a:ext>
            </a:extLst>
          </p:cNvPr>
          <p:cNvSpPr txBox="1"/>
          <p:nvPr/>
        </p:nvSpPr>
        <p:spPr>
          <a:xfrm>
            <a:off x="733927" y="2375513"/>
            <a:ext cx="10623883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 lvl="0">
              <a:lnSpc>
                <a:spcPct val="107000"/>
              </a:lnSpc>
              <a:defRPr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50000"/>
              </a:lnSpc>
            </a:pPr>
            <a:endParaRPr lang="pl-PL" dirty="0"/>
          </a:p>
          <a:p>
            <a:pPr algn="ctr">
              <a:lnSpc>
                <a:spcPct val="150000"/>
              </a:lnSpc>
            </a:pPr>
            <a:r>
              <a:rPr lang="pl-PL" dirty="0"/>
              <a:t>Stworzenie narzędzia oceny jest stosunkowo „prostym” zadaniem inżynierskim…</a:t>
            </a:r>
          </a:p>
          <a:p>
            <a:pPr algn="ctr">
              <a:lnSpc>
                <a:spcPct val="150000"/>
              </a:lnSpc>
            </a:pPr>
            <a:r>
              <a:rPr lang="pl-PL" dirty="0"/>
              <a:t>Gotowość do oceny swojego majątku i wypełnienie ankiety pozostaje decyzją biznesową… 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53E1269-F111-4A07-598E-62B3E1830B5F}"/>
              </a:ext>
            </a:extLst>
          </p:cNvPr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Co dalej?</a:t>
            </a:r>
          </a:p>
        </p:txBody>
      </p:sp>
    </p:spTree>
    <p:extLst>
      <p:ext uri="{BB962C8B-B14F-4D97-AF65-F5344CB8AC3E}">
        <p14:creationId xmlns:p14="http://schemas.microsoft.com/office/powerpoint/2010/main" val="1220371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92707119-4B95-874F-A3C4-F9E79F8E27A9}"/>
              </a:ext>
            </a:extLst>
          </p:cNvPr>
          <p:cNvSpPr txBox="1">
            <a:spLocks/>
          </p:cNvSpPr>
          <p:nvPr/>
        </p:nvSpPr>
        <p:spPr>
          <a:xfrm>
            <a:off x="2020108" y="2617075"/>
            <a:ext cx="8359433" cy="106185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pl-PL" sz="6600" b="1" dirty="0">
                <a:solidFill>
                  <a:schemeClr val="bg1"/>
                </a:solidFill>
                <a:latin typeface="Titillium Bd" pitchFamily="2" charset="0"/>
                <a:cs typeface="Arial" panose="020B0604020202020204" pitchFamily="34" charset="0"/>
              </a:rPr>
              <a:t>Dziękuję za uwagę</a:t>
            </a:r>
            <a:endParaRPr lang="pl-PL" sz="6600" b="1" spc="-150" dirty="0">
              <a:solidFill>
                <a:schemeClr val="bg1"/>
              </a:solidFill>
              <a:latin typeface="Titillium Bd" pitchFamily="2" charset="0"/>
              <a:cs typeface="Arial" panose="020B0604020202020204" pitchFamily="34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227729" y="5534816"/>
            <a:ext cx="440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Michał Piecha, TAURON Wytwarzanie </a:t>
            </a:r>
          </a:p>
        </p:txBody>
      </p:sp>
    </p:spTree>
    <p:extLst>
      <p:ext uri="{BB962C8B-B14F-4D97-AF65-F5344CB8AC3E}">
        <p14:creationId xmlns:p14="http://schemas.microsoft.com/office/powerpoint/2010/main" val="104105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420469" y="485339"/>
            <a:ext cx="76739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dirty="0">
                <a:latin typeface="Titillium" panose="00000500000000000000" pitchFamily="50" charset="-18"/>
              </a:rPr>
              <a:t>WYZWANIE – OKREŚLENIE </a:t>
            </a:r>
            <a:r>
              <a:rPr lang="pl-PL" sz="2000" b="1" dirty="0">
                <a:latin typeface="Titillium" panose="00000500000000000000" pitchFamily="50" charset="-18"/>
              </a:rPr>
              <a:t>REALNYCH</a:t>
            </a:r>
            <a:r>
              <a:rPr lang="pl-PL" sz="2000" dirty="0">
                <a:latin typeface="Titillium" panose="00000500000000000000" pitchFamily="50" charset="-18"/>
              </a:rPr>
              <a:t> OKRESÓW EKSPLOATACJI dla poszczególnych JW i Elektrowni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80" y="1549335"/>
            <a:ext cx="2582659" cy="1720384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48068762"/>
              </p:ext>
            </p:extLst>
          </p:nvPr>
        </p:nvGraphicFramePr>
        <p:xfrm>
          <a:off x="2336800" y="124325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16675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56523" y="1177453"/>
            <a:ext cx="3362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707173"/>
                </a:solidFill>
                <a:latin typeface="Titillium Bd" panose="00000800000000000000" pitchFamily="50" charset="-18"/>
              </a:rPr>
              <a:t>PRODUKCJA ze starszych JW TW</a:t>
            </a:r>
            <a:endParaRPr kumimoji="0" lang="pl-PL" b="0" i="0" u="none" strike="noStrike" kern="1200" cap="none" spc="0" normalizeH="0" baseline="0" noProof="0" dirty="0">
              <a:ln>
                <a:noFill/>
              </a:ln>
              <a:solidFill>
                <a:srgbClr val="707173"/>
              </a:solidFill>
              <a:effectLst/>
              <a:uLnTx/>
              <a:uFillTx/>
              <a:latin typeface="Titillium Bd" panose="00000800000000000000" pitchFamily="50" charset="-18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04191" y="1645620"/>
            <a:ext cx="8945880" cy="5019436"/>
            <a:chOff x="1704191" y="1645620"/>
            <a:chExt cx="8945880" cy="5019436"/>
          </a:xfrm>
        </p:grpSpPr>
        <p:grpSp>
          <p:nvGrpSpPr>
            <p:cNvPr id="23" name="Grupa 22"/>
            <p:cNvGrpSpPr/>
            <p:nvPr/>
          </p:nvGrpSpPr>
          <p:grpSpPr>
            <a:xfrm>
              <a:off x="2290060" y="1849982"/>
              <a:ext cx="7331529" cy="4815074"/>
              <a:chOff x="3771900" y="1284709"/>
              <a:chExt cx="7331529" cy="4815074"/>
            </a:xfrm>
          </p:grpSpPr>
          <p:cxnSp>
            <p:nvCxnSpPr>
              <p:cNvPr id="14" name="Łącznik prosty 13"/>
              <p:cNvCxnSpPr/>
              <p:nvPr/>
            </p:nvCxnSpPr>
            <p:spPr>
              <a:xfrm>
                <a:off x="7535591" y="1284709"/>
                <a:ext cx="0" cy="4587777"/>
              </a:xfrm>
              <a:prstGeom prst="line">
                <a:avLst/>
              </a:prstGeom>
              <a:ln w="19050">
                <a:solidFill>
                  <a:schemeClr val="tx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Strzałka w prawo 14"/>
              <p:cNvSpPr/>
              <p:nvPr/>
            </p:nvSpPr>
            <p:spPr>
              <a:xfrm>
                <a:off x="3771900" y="5396074"/>
                <a:ext cx="3732315" cy="276225"/>
              </a:xfrm>
              <a:prstGeom prst="righ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16" name="Łącznik prosty 15"/>
              <p:cNvCxnSpPr/>
              <p:nvPr/>
            </p:nvCxnSpPr>
            <p:spPr>
              <a:xfrm>
                <a:off x="7929295" y="1284709"/>
                <a:ext cx="0" cy="4587775"/>
              </a:xfrm>
              <a:prstGeom prst="line">
                <a:avLst/>
              </a:prstGeom>
              <a:ln w="19050">
                <a:solidFill>
                  <a:schemeClr val="tx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Strzałka w prawo 16"/>
              <p:cNvSpPr/>
              <p:nvPr/>
            </p:nvSpPr>
            <p:spPr>
              <a:xfrm>
                <a:off x="8031480" y="5395912"/>
                <a:ext cx="3071949" cy="276225"/>
              </a:xfrm>
              <a:prstGeom prst="righ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8" name="Prostokąt 17"/>
              <p:cNvSpPr/>
              <p:nvPr/>
            </p:nvSpPr>
            <p:spPr>
              <a:xfrm>
                <a:off x="3771900" y="5042000"/>
                <a:ext cx="366388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l-PL" sz="1400" dirty="0">
                    <a:solidFill>
                      <a:srgbClr val="E1017A"/>
                    </a:solidFill>
                    <a:latin typeface="Titillium Bd" panose="00000800000000000000" pitchFamily="50" charset="-18"/>
                  </a:rPr>
                  <a:t>WYKONANIE PRODUKCJI</a:t>
                </a:r>
                <a:endParaRPr kumimoji="0" lang="pl-PL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17A"/>
                  </a:solidFill>
                  <a:effectLst/>
                  <a:uLnTx/>
                  <a:uFillTx/>
                  <a:latin typeface="Titillium Bd" panose="00000800000000000000" pitchFamily="50" charset="-18"/>
                  <a:ea typeface="+mn-ea"/>
                  <a:cs typeface="+mn-cs"/>
                </a:endParaRPr>
              </a:p>
            </p:txBody>
          </p:sp>
          <p:sp>
            <p:nvSpPr>
              <p:cNvPr id="19" name="Prostokąt 18"/>
              <p:cNvSpPr/>
              <p:nvPr/>
            </p:nvSpPr>
            <p:spPr>
              <a:xfrm>
                <a:off x="8031480" y="5042000"/>
                <a:ext cx="307194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l-PL" sz="1400" dirty="0">
                    <a:solidFill>
                      <a:srgbClr val="E1017A"/>
                    </a:solidFill>
                    <a:latin typeface="Titillium Bd" panose="00000800000000000000" pitchFamily="50" charset="-18"/>
                  </a:rPr>
                  <a:t>PLAN PRODUKCJI</a:t>
                </a:r>
                <a:endParaRPr kumimoji="0" lang="pl-PL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17A"/>
                  </a:solidFill>
                  <a:effectLst/>
                  <a:uLnTx/>
                  <a:uFillTx/>
                  <a:latin typeface="Titillium Bd" panose="00000800000000000000" pitchFamily="50" charset="-18"/>
                  <a:ea typeface="+mn-ea"/>
                  <a:cs typeface="+mn-cs"/>
                </a:endParaRPr>
              </a:p>
            </p:txBody>
          </p:sp>
          <p:sp>
            <p:nvSpPr>
              <p:cNvPr id="20" name="Prostokąt 19"/>
              <p:cNvSpPr/>
              <p:nvPr/>
            </p:nvSpPr>
            <p:spPr>
              <a:xfrm rot="16200000">
                <a:off x="7169465" y="5307950"/>
                <a:ext cx="112200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l-PL" sz="1200" dirty="0">
                    <a:solidFill>
                      <a:srgbClr val="E1017A"/>
                    </a:solidFill>
                    <a:latin typeface="Titillium Bd" panose="00000800000000000000" pitchFamily="50" charset="-18"/>
                  </a:rPr>
                  <a:t>PROGNOZA PRODUKCJI</a:t>
                </a:r>
                <a:endParaRPr kumimoji="0" lang="pl-PL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1017A"/>
                  </a:solidFill>
                  <a:effectLst/>
                  <a:uLnTx/>
                  <a:uFillTx/>
                  <a:latin typeface="Titillium Bd" panose="00000800000000000000" pitchFamily="50" charset="-18"/>
                </a:endParaRPr>
              </a:p>
            </p:txBody>
          </p:sp>
        </p:grpSp>
        <p:graphicFrame>
          <p:nvGraphicFramePr>
            <p:cNvPr id="29" name="Wykres 2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47624133"/>
                </p:ext>
              </p:extLst>
            </p:nvPr>
          </p:nvGraphicFramePr>
          <p:xfrm>
            <a:off x="1704191" y="1645620"/>
            <a:ext cx="8945880" cy="39455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3" name="Tytuł 1"/>
          <p:cNvSpPr txBox="1">
            <a:spLocks/>
          </p:cNvSpPr>
          <p:nvPr/>
        </p:nvSpPr>
        <p:spPr>
          <a:xfrm>
            <a:off x="1424089" y="364002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dirty="0"/>
              <a:t>CO MÓWI EKONOMIA? </a:t>
            </a:r>
          </a:p>
        </p:txBody>
      </p:sp>
    </p:spTree>
    <p:extLst>
      <p:ext uri="{BB962C8B-B14F-4D97-AF65-F5344CB8AC3E}">
        <p14:creationId xmlns:p14="http://schemas.microsoft.com/office/powerpoint/2010/main" val="3507027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86017" y="1085594"/>
            <a:ext cx="5244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noProof="0" dirty="0">
                <a:solidFill>
                  <a:srgbClr val="707173"/>
                </a:solidFill>
                <a:latin typeface="Titillium Bd" panose="00000800000000000000" pitchFamily="50" charset="-18"/>
              </a:rPr>
              <a:t>ODPOWIEDŹ RYNKU – Plany wycofywania JWCD</a:t>
            </a:r>
            <a:endParaRPr kumimoji="0" lang="pl-PL" b="0" i="0" u="none" strike="noStrike" kern="1200" cap="none" spc="0" normalizeH="0" baseline="0" noProof="0" dirty="0">
              <a:ln>
                <a:noFill/>
              </a:ln>
              <a:solidFill>
                <a:srgbClr val="707173"/>
              </a:solidFill>
              <a:effectLst/>
              <a:uLnTx/>
              <a:uFillTx/>
              <a:latin typeface="Titillium Bd" panose="00000800000000000000" pitchFamily="50" charset="-18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43" y="2465293"/>
            <a:ext cx="10490768" cy="1899587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383402" y="5725691"/>
            <a:ext cx="10490768" cy="42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solidFill>
                  <a:srgbClr val="707173"/>
                </a:solidFill>
                <a:latin typeface="Titillium" panose="00000500000000000000" pitchFamily="50" charset="-18"/>
              </a:rPr>
              <a:t>Źródło: „Sprawozdanie z wyników monitorowania bezpieczeństwa dostaw energii elektrycznej, lipiec 2023” </a:t>
            </a:r>
            <a:r>
              <a:rPr lang="pl-PL" sz="1600" b="1" dirty="0" err="1">
                <a:solidFill>
                  <a:srgbClr val="707173"/>
                </a:solidFill>
                <a:latin typeface="Titillium" panose="00000500000000000000" pitchFamily="50" charset="-18"/>
              </a:rPr>
              <a:t>MKiŚ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rgbClr val="707173"/>
              </a:solidFill>
              <a:effectLst/>
              <a:uLnTx/>
              <a:uFillTx/>
              <a:latin typeface="Titillium" panose="00000500000000000000" pitchFamily="50" charset="-18"/>
              <a:ea typeface="+mn-ea"/>
              <a:cs typeface="+mn-cs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5305044" y="3503251"/>
            <a:ext cx="727172" cy="3137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pl-PL"/>
            </a:defPPr>
            <a:lvl1pPr defTabSz="914413">
              <a:lnSpc>
                <a:spcPct val="150000"/>
              </a:lnSpc>
              <a:spcBef>
                <a:spcPct val="0"/>
              </a:spcBef>
              <a:buNone/>
              <a:defRPr sz="2000">
                <a:solidFill>
                  <a:srgbClr val="E2007A"/>
                </a:solidFill>
                <a:latin typeface="Titillium Bd" panose="00000800000000000000" pitchFamily="50" charset="-18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dirty="0"/>
              <a:t>CO MÓWI EKONOMIA? </a:t>
            </a:r>
          </a:p>
        </p:txBody>
      </p:sp>
    </p:spTree>
    <p:extLst>
      <p:ext uri="{BB962C8B-B14F-4D97-AF65-F5344CB8AC3E}">
        <p14:creationId xmlns:p14="http://schemas.microsoft.com/office/powerpoint/2010/main" val="86515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786832" y="6227714"/>
            <a:ext cx="10490768" cy="42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solidFill>
                  <a:srgbClr val="707173"/>
                </a:solidFill>
                <a:latin typeface="Titillium" panose="00000500000000000000" pitchFamily="50" charset="-18"/>
              </a:rPr>
              <a:t>Źródło: „Sprawozdanie z wyników monitorowania bezpieczeństwa dostaw energii elektrycznej, lipiec 2023” </a:t>
            </a:r>
            <a:r>
              <a:rPr lang="pl-PL" sz="1600" b="1" dirty="0" err="1">
                <a:solidFill>
                  <a:srgbClr val="707173"/>
                </a:solidFill>
                <a:latin typeface="Titillium" panose="00000500000000000000" pitchFamily="50" charset="-18"/>
              </a:rPr>
              <a:t>MKiŚ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rgbClr val="707173"/>
              </a:solidFill>
              <a:effectLst/>
              <a:uLnTx/>
              <a:uFillTx/>
              <a:latin typeface="Titillium" panose="00000500000000000000" pitchFamily="50" charset="-18"/>
              <a:ea typeface="+mn-ea"/>
              <a:cs typeface="+mn-cs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618" y="1234370"/>
            <a:ext cx="9493579" cy="4189278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E2007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2000" dirty="0">
                <a:latin typeface="Titillium Bd" panose="00000800000000000000" pitchFamily="50" charset="-18"/>
              </a:rPr>
              <a:t>A POTRZEBY KSE ? </a:t>
            </a:r>
          </a:p>
        </p:txBody>
      </p:sp>
    </p:spTree>
    <p:extLst>
      <p:ext uri="{BB962C8B-B14F-4D97-AF65-F5344CB8AC3E}">
        <p14:creationId xmlns:p14="http://schemas.microsoft.com/office/powerpoint/2010/main" val="1595466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687104" y="6014798"/>
            <a:ext cx="10490768" cy="873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solidFill>
                  <a:srgbClr val="707173"/>
                </a:solidFill>
                <a:latin typeface="Titillium" panose="00000500000000000000" pitchFamily="50" charset="-18"/>
              </a:rPr>
              <a:t>Źródło: „Sprawozdanie z wyników monitorowania bezpieczeństwa dostaw energii elektrycznej, lipiec 2023” </a:t>
            </a:r>
            <a:r>
              <a:rPr lang="pl-PL" sz="1600" b="1" dirty="0" err="1">
                <a:solidFill>
                  <a:srgbClr val="707173"/>
                </a:solidFill>
                <a:latin typeface="Titillium" panose="00000500000000000000" pitchFamily="50" charset="-18"/>
              </a:rPr>
              <a:t>MKiŚ</a:t>
            </a:r>
            <a:endParaRPr lang="pl-PL" sz="1600" b="1" dirty="0">
              <a:solidFill>
                <a:srgbClr val="707173"/>
              </a:solidFill>
              <a:latin typeface="Titillium" panose="00000500000000000000" pitchFamily="50" charset="-18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tillium" panose="00000500000000000000" pitchFamily="50" charset="-18"/>
                <a:ea typeface="+mn-ea"/>
                <a:cs typeface="+mn-cs"/>
              </a:rPr>
              <a:t>*</a:t>
            </a: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707173"/>
                </a:solidFill>
                <a:effectLst/>
                <a:uLnTx/>
                <a:uFillTx/>
                <a:latin typeface="Titillium" panose="00000500000000000000" pitchFamily="50" charset="-18"/>
                <a:ea typeface="+mn-ea"/>
                <a:cs typeface="+mn-cs"/>
              </a:rPr>
              <a:t> Dane na koniec roku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srgbClr val="707173"/>
              </a:solidFill>
              <a:effectLst/>
              <a:uLnTx/>
              <a:uFillTx/>
              <a:latin typeface="Titillium" panose="00000500000000000000" pitchFamily="50" charset="-18"/>
              <a:ea typeface="+mn-ea"/>
              <a:cs typeface="+mn-cs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32" y="1204891"/>
            <a:ext cx="8960717" cy="1145307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04" y="4378075"/>
            <a:ext cx="8968340" cy="155958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208" y="2679310"/>
            <a:ext cx="8968341" cy="1197243"/>
          </a:xfrm>
          <a:prstGeom prst="rect">
            <a:avLst/>
          </a:prstGeom>
        </p:spPr>
      </p:pic>
      <p:sp>
        <p:nvSpPr>
          <p:cNvPr id="8" name="Prostokąt zaokrąglony 7"/>
          <p:cNvSpPr/>
          <p:nvPr/>
        </p:nvSpPr>
        <p:spPr>
          <a:xfrm>
            <a:off x="5854778" y="1628547"/>
            <a:ext cx="727172" cy="3137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zaokrąglony 8"/>
          <p:cNvSpPr/>
          <p:nvPr/>
        </p:nvSpPr>
        <p:spPr>
          <a:xfrm>
            <a:off x="5578223" y="5229453"/>
            <a:ext cx="682459" cy="27949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zaokrąglony 9"/>
          <p:cNvSpPr/>
          <p:nvPr/>
        </p:nvSpPr>
        <p:spPr>
          <a:xfrm>
            <a:off x="4540018" y="1628548"/>
            <a:ext cx="727172" cy="31376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zaokrąglony 10"/>
          <p:cNvSpPr/>
          <p:nvPr/>
        </p:nvSpPr>
        <p:spPr>
          <a:xfrm>
            <a:off x="4427525" y="5239842"/>
            <a:ext cx="682459" cy="27949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E2007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2000" dirty="0">
                <a:latin typeface="Titillium Bd" panose="00000800000000000000" pitchFamily="50" charset="-18"/>
              </a:rPr>
              <a:t>A POTRZEBY KSE ?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FEF5BA46-555A-77F2-53C7-EF448166A6E9}"/>
              </a:ext>
            </a:extLst>
          </p:cNvPr>
          <p:cNvSpPr/>
          <p:nvPr/>
        </p:nvSpPr>
        <p:spPr>
          <a:xfrm>
            <a:off x="9655444" y="3073762"/>
            <a:ext cx="37358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3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*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CEEB919F-A569-0C48-E360-3E98D2B99F12}"/>
              </a:ext>
            </a:extLst>
          </p:cNvPr>
          <p:cNvSpPr/>
          <p:nvPr/>
        </p:nvSpPr>
        <p:spPr>
          <a:xfrm>
            <a:off x="9655444" y="4791491"/>
            <a:ext cx="37358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3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77504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786832" y="6227714"/>
            <a:ext cx="10490768" cy="42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latin typeface="Titillium" panose="00000500000000000000" pitchFamily="50" charset="-18"/>
              </a:rPr>
              <a:t>Źródło: „Sprawozdanie z wyników monitorowania bezpieczeństwa dostaw energii elektrycznej, lipiec 2023” </a:t>
            </a:r>
            <a:r>
              <a:rPr lang="pl-PL" sz="1600" b="1" dirty="0" err="1">
                <a:latin typeface="Titillium" panose="00000500000000000000" pitchFamily="50" charset="-18"/>
              </a:rPr>
              <a:t>MKiŚ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tillium" panose="00000500000000000000" pitchFamily="50" charset="-18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469" y="1443318"/>
            <a:ext cx="8819031" cy="4096015"/>
          </a:xfrm>
          <a:prstGeom prst="rect">
            <a:avLst/>
          </a:prstGeom>
        </p:spPr>
      </p:pic>
      <p:sp>
        <p:nvSpPr>
          <p:cNvPr id="8" name="Prostokąt zaokrąglony 7"/>
          <p:cNvSpPr/>
          <p:nvPr/>
        </p:nvSpPr>
        <p:spPr>
          <a:xfrm>
            <a:off x="2616662" y="3462481"/>
            <a:ext cx="987149" cy="3137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E2007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2000" dirty="0">
                <a:latin typeface="Titillium Bd" panose="00000800000000000000" pitchFamily="50" charset="-18"/>
              </a:rPr>
              <a:t>EFEKT ?</a:t>
            </a:r>
            <a:endParaRPr kumimoji="0" lang="pl-PL" sz="2000" i="0" u="none" strike="noStrike" kern="1200" cap="none" spc="0" normalizeH="0" baseline="0" noProof="0" dirty="0">
              <a:ln>
                <a:noFill/>
              </a:ln>
              <a:solidFill>
                <a:srgbClr val="E2007A"/>
              </a:solidFill>
              <a:effectLst/>
              <a:uLnTx/>
              <a:uFillTx/>
              <a:latin typeface="Titillium Bd" panose="00000800000000000000" pitchFamily="50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78865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735171" y="5488962"/>
            <a:ext cx="10490768" cy="791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latin typeface="Titillium" panose="00000500000000000000" pitchFamily="50" charset="-18"/>
              </a:rPr>
              <a:t>Źródło: „PSE Plan rozwoju sieci przesyłowej na lata 2025 -2034”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pl-PL" sz="1600" b="1" dirty="0">
                <a:latin typeface="Titillium" panose="00000500000000000000" pitchFamily="50" charset="-18"/>
              </a:rPr>
              <a:t>Kwiecień 2024 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tillium" panose="00000500000000000000" pitchFamily="50" charset="-18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E2007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2000" dirty="0">
                <a:latin typeface="Titillium Bd" panose="00000800000000000000" pitchFamily="50" charset="-18"/>
              </a:rPr>
              <a:t>EFEKT ?</a:t>
            </a:r>
            <a:endParaRPr kumimoji="0" lang="pl-PL" sz="2000" i="0" u="none" strike="noStrike" kern="1200" cap="none" spc="0" normalizeH="0" baseline="0" noProof="0" dirty="0">
              <a:ln>
                <a:noFill/>
              </a:ln>
              <a:solidFill>
                <a:srgbClr val="E2007A"/>
              </a:solidFill>
              <a:effectLst/>
              <a:uLnTx/>
              <a:uFillTx/>
              <a:latin typeface="Titillium Bd" panose="00000800000000000000" pitchFamily="50" charset="-18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E27F6BA-AD7A-8723-13DB-4EED2AFE3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525" y="2216710"/>
            <a:ext cx="11159467" cy="2212011"/>
          </a:xfrm>
          <a:prstGeom prst="rect">
            <a:avLst/>
          </a:prstGeom>
        </p:spPr>
      </p:pic>
      <p:sp>
        <p:nvSpPr>
          <p:cNvPr id="9" name="Prostokąt zaokrąglony 7">
            <a:extLst>
              <a:ext uri="{FF2B5EF4-FFF2-40B4-BE49-F238E27FC236}">
                <a16:creationId xmlns:a16="http://schemas.microsoft.com/office/drawing/2014/main" id="{FBCD1905-8307-575B-13FE-7A515DFD9591}"/>
              </a:ext>
            </a:extLst>
          </p:cNvPr>
          <p:cNvSpPr/>
          <p:nvPr/>
        </p:nvSpPr>
        <p:spPr>
          <a:xfrm>
            <a:off x="2260201" y="3622455"/>
            <a:ext cx="1133928" cy="3137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106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rostokąt 38"/>
          <p:cNvSpPr/>
          <p:nvPr/>
        </p:nvSpPr>
        <p:spPr>
          <a:xfrm>
            <a:off x="478674" y="897523"/>
            <a:ext cx="10943948" cy="5447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tabLst/>
              <a:defRPr/>
            </a:pPr>
            <a:endParaRPr kumimoji="0" lang="pl-PL" sz="1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tillium" panose="00000500000000000000" pitchFamily="50" charset="-18"/>
            </a:endParaRPr>
          </a:p>
          <a:p>
            <a:pPr marL="449263" indent="-4492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buFont typeface="Courier New" panose="02070309020205020404" pitchFamily="49" charset="0"/>
              <a:buChar char="o"/>
            </a:pPr>
            <a:r>
              <a:rPr lang="pl-PL" dirty="0">
                <a:latin typeface="Titillium" panose="00000500000000000000" pitchFamily="50" charset="-18"/>
              </a:rPr>
              <a:t>Założenia brzegowe w zakresie </a:t>
            </a:r>
            <a:r>
              <a:rPr lang="pl-PL" b="1" dirty="0">
                <a:latin typeface="Titillium" panose="00000500000000000000" pitchFamily="50" charset="-18"/>
              </a:rPr>
              <a:t>okresów i sposobu </a:t>
            </a:r>
            <a:r>
              <a:rPr lang="pl-PL" dirty="0">
                <a:latin typeface="Titillium" panose="00000500000000000000" pitchFamily="50" charset="-18"/>
              </a:rPr>
              <a:t>wykorzystania aktywów są kluczowe dla procesu zarządzania majątkiem</a:t>
            </a:r>
          </a:p>
          <a:p>
            <a:pPr marL="449263" indent="-4492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buFont typeface="Courier New" panose="02070309020205020404" pitchFamily="49" charset="0"/>
              <a:buChar char="o"/>
            </a:pPr>
            <a:r>
              <a:rPr lang="pl-PL" dirty="0">
                <a:latin typeface="Titillium" panose="00000500000000000000" pitchFamily="50" charset="-18"/>
              </a:rPr>
              <a:t>Istnieje ryzyko (znaczące…), że duża część bloków starszej generacji została</a:t>
            </a:r>
            <a:r>
              <a:rPr lang="pl-PL" dirty="0">
                <a:solidFill>
                  <a:srgbClr val="707173"/>
                </a:solidFill>
                <a:latin typeface="Titillium" panose="00000500000000000000" pitchFamily="50" charset="-18"/>
              </a:rPr>
              <a:t> </a:t>
            </a:r>
            <a:r>
              <a:rPr lang="pl-PL" b="1" dirty="0">
                <a:solidFill>
                  <a:srgbClr val="707173"/>
                </a:solidFill>
                <a:latin typeface="Titillium" panose="00000500000000000000" pitchFamily="50" charset="-18"/>
              </a:rPr>
              <a:t>zaplanowana</a:t>
            </a:r>
            <a:r>
              <a:rPr lang="pl-PL" dirty="0">
                <a:solidFill>
                  <a:srgbClr val="707173"/>
                </a:solidFill>
                <a:latin typeface="Titillium" panose="00000500000000000000" pitchFamily="50" charset="-18"/>
              </a:rPr>
              <a:t> </a:t>
            </a:r>
            <a:r>
              <a:rPr lang="pl-PL" dirty="0">
                <a:latin typeface="Titillium" panose="00000500000000000000" pitchFamily="50" charset="-18"/>
              </a:rPr>
              <a:t>do odstawienia przedwcześnie z perspektywy potrzeb KSE, a dodatkowo skala </a:t>
            </a:r>
            <a:r>
              <a:rPr lang="pl-PL" dirty="0" err="1">
                <a:latin typeface="Titillium" panose="00000500000000000000" pitchFamily="50" charset="-18"/>
              </a:rPr>
              <a:t>odstawień</a:t>
            </a:r>
            <a:r>
              <a:rPr lang="pl-PL" dirty="0">
                <a:latin typeface="Titillium" panose="00000500000000000000" pitchFamily="50" charset="-18"/>
              </a:rPr>
              <a:t> ze względów ekonomicznych może być jeszcze większa!</a:t>
            </a:r>
          </a:p>
          <a:p>
            <a:pPr marL="449263" indent="-4492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buFont typeface="Courier New" panose="02070309020205020404" pitchFamily="49" charset="0"/>
              <a:buChar char="o"/>
            </a:pPr>
            <a:r>
              <a:rPr lang="pl-PL" dirty="0">
                <a:latin typeface="Titillium" panose="00000500000000000000" pitchFamily="50" charset="-18"/>
              </a:rPr>
              <a:t>Utrzymujący się stan niepewności spowoduje cofnięcie metodyki zarządzania majątkiem do najprostszych, najmniej efektywnych strategii krótkoterminowych i reakcyjnych</a:t>
            </a:r>
          </a:p>
          <a:p>
            <a:pPr marL="449263" indent="-4492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buFont typeface="Courier New" panose="02070309020205020404" pitchFamily="49" charset="0"/>
              <a:buChar char="o"/>
            </a:pPr>
            <a:r>
              <a:rPr lang="pl-PL" dirty="0">
                <a:solidFill>
                  <a:srgbClr val="00B050"/>
                </a:solidFill>
                <a:latin typeface="Titillium" panose="00000500000000000000" pitchFamily="50" charset="-18"/>
              </a:rPr>
              <a:t>Właściwe rozpoznanie terminów trwałego odstawienia JW jak również zaplanowanie i uwzględnienie zmiany reżimu pracy bloków / elektrowni pozwoli na utrzymanie przewidywalności w Zarządzaniu Majątkiem i optymalizację kosztów</a:t>
            </a:r>
          </a:p>
          <a:p>
            <a:pPr marL="449263" indent="-4492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07173"/>
              </a:buClr>
              <a:buSzPct val="200000"/>
              <a:buFont typeface="Courier New" panose="02070309020205020404" pitchFamily="49" charset="0"/>
              <a:buChar char="o"/>
            </a:pPr>
            <a:r>
              <a:rPr lang="pl-PL" dirty="0">
                <a:latin typeface="Titillium" panose="00000500000000000000" pitchFamily="50" charset="-18"/>
              </a:rPr>
              <a:t>W przypadku zbyt późno podjętych decyzji o dłuższej pracy koszty niezbędne do poniesienia niepotrzebnie wzrosną </a:t>
            </a:r>
          </a:p>
        </p:txBody>
      </p:sp>
      <p:sp>
        <p:nvSpPr>
          <p:cNvPr id="38" name="Tytuł 1"/>
          <p:cNvSpPr txBox="1">
            <a:spLocks/>
          </p:cNvSpPr>
          <p:nvPr/>
        </p:nvSpPr>
        <p:spPr>
          <a:xfrm>
            <a:off x="334296" y="479089"/>
            <a:ext cx="9649072" cy="512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E2007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13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i="0" u="none" strike="noStrike" kern="1200" cap="none" spc="0" normalizeH="0" baseline="0" noProof="0" dirty="0">
                <a:ln>
                  <a:noFill/>
                </a:ln>
                <a:solidFill>
                  <a:srgbClr val="E2007A"/>
                </a:solidFill>
                <a:effectLst/>
                <a:uLnTx/>
                <a:uFillTx/>
                <a:latin typeface="Titillium Bd" panose="00000800000000000000" pitchFamily="50" charset="-18"/>
              </a:rPr>
              <a:t>Kilka spostrzeżeń</a:t>
            </a:r>
          </a:p>
        </p:txBody>
      </p:sp>
    </p:spTree>
    <p:extLst>
      <p:ext uri="{BB962C8B-B14F-4D97-AF65-F5344CB8AC3E}">
        <p14:creationId xmlns:p14="http://schemas.microsoft.com/office/powerpoint/2010/main" val="324677537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Grupa Tauron kolory">
      <a:dk1>
        <a:srgbClr val="E1017A"/>
      </a:dk1>
      <a:lt1>
        <a:srgbClr val="FEFCFF"/>
      </a:lt1>
      <a:dk2>
        <a:srgbClr val="707172"/>
      </a:dk2>
      <a:lt2>
        <a:srgbClr val="F6F7F6"/>
      </a:lt2>
      <a:accent1>
        <a:srgbClr val="72D9DF"/>
      </a:accent1>
      <a:accent2>
        <a:srgbClr val="A0EFEC"/>
      </a:accent2>
      <a:accent3>
        <a:srgbClr val="B9F3F1"/>
      </a:accent3>
      <a:accent4>
        <a:srgbClr val="2864D7"/>
      </a:accent4>
      <a:accent5>
        <a:srgbClr val="73BE2C"/>
      </a:accent5>
      <a:accent6>
        <a:srgbClr val="ECEDEC"/>
      </a:accent6>
      <a:hlink>
        <a:srgbClr val="000000"/>
      </a:hlink>
      <a:folHlink>
        <a:srgbClr val="FFFFFF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zorzec Tauron">
  <a:themeElements>
    <a:clrScheme name="TAURON_01">
      <a:dk1>
        <a:srgbClr val="707173"/>
      </a:dk1>
      <a:lt1>
        <a:srgbClr val="FFFFFF"/>
      </a:lt1>
      <a:dk2>
        <a:srgbClr val="E2007A"/>
      </a:dk2>
      <a:lt2>
        <a:srgbClr val="FFFFFF"/>
      </a:lt2>
      <a:accent1>
        <a:srgbClr val="272E74"/>
      </a:accent1>
      <a:accent2>
        <a:srgbClr val="8BB63A"/>
      </a:accent2>
      <a:accent3>
        <a:srgbClr val="EEC109"/>
      </a:accent3>
      <a:accent4>
        <a:srgbClr val="6E6E6D"/>
      </a:accent4>
      <a:accent5>
        <a:srgbClr val="791A4E"/>
      </a:accent5>
      <a:accent6>
        <a:srgbClr val="E2007A"/>
      </a:accent6>
      <a:hlink>
        <a:srgbClr val="000000"/>
      </a:hlink>
      <a:folHlink>
        <a:srgbClr val="000000"/>
      </a:folHlink>
    </a:clrScheme>
    <a:fontScheme name="TAUR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AURON_01">
        <a:dk1>
          <a:srgbClr val="707173"/>
        </a:dk1>
        <a:lt1>
          <a:srgbClr val="FFFFFF"/>
        </a:lt1>
        <a:dk2>
          <a:srgbClr val="E2007A"/>
        </a:dk2>
        <a:lt2>
          <a:srgbClr val="FFFFFF"/>
        </a:lt2>
        <a:accent1>
          <a:srgbClr val="272E74"/>
        </a:accent1>
        <a:accent2>
          <a:srgbClr val="8BB63A"/>
        </a:accent2>
        <a:accent3>
          <a:srgbClr val="EEC109"/>
        </a:accent3>
        <a:accent4>
          <a:srgbClr val="6E6E6D"/>
        </a:accent4>
        <a:accent5>
          <a:srgbClr val="791A4E"/>
        </a:accent5>
        <a:accent6>
          <a:srgbClr val="E2007A"/>
        </a:accent6>
        <a:hlink>
          <a:srgbClr val="000000"/>
        </a:hlink>
        <a:folHlink>
          <a:srgbClr val="000000"/>
        </a:folHlink>
      </a:clrScheme>
    </a:extraClrScheme>
    <a:extraClrScheme>
      <a:clrScheme name="TAURON_02">
        <a:dk1>
          <a:srgbClr val="707173"/>
        </a:dk1>
        <a:lt1>
          <a:srgbClr val="FFFFFF"/>
        </a:lt1>
        <a:dk2>
          <a:srgbClr val="E2007A"/>
        </a:dk2>
        <a:lt2>
          <a:srgbClr val="FFFFFF"/>
        </a:lt2>
        <a:accent1>
          <a:srgbClr val="344290"/>
        </a:accent1>
        <a:accent2>
          <a:srgbClr val="B6C92F"/>
        </a:accent2>
        <a:accent3>
          <a:srgbClr val="F5D300"/>
        </a:accent3>
        <a:accent4>
          <a:srgbClr val="858585"/>
        </a:accent4>
        <a:accent5>
          <a:srgbClr val="901C61"/>
        </a:accent5>
        <a:accent6>
          <a:srgbClr val="E2007A"/>
        </a:accent6>
        <a:hlink>
          <a:srgbClr val="000000"/>
        </a:hlink>
        <a:folHlink>
          <a:srgbClr val="000000"/>
        </a:folHlink>
      </a:clrScheme>
    </a:extraClrScheme>
    <a:extraClrScheme>
      <a:clrScheme name="TAURON_03">
        <a:dk1>
          <a:srgbClr val="707173"/>
        </a:dk1>
        <a:lt1>
          <a:srgbClr val="FFFFFF"/>
        </a:lt1>
        <a:dk2>
          <a:srgbClr val="E2007A"/>
        </a:dk2>
        <a:lt2>
          <a:srgbClr val="FFFFFF"/>
        </a:lt2>
        <a:accent1>
          <a:srgbClr val="4461A8"/>
        </a:accent1>
        <a:accent2>
          <a:srgbClr val="DCDB1D"/>
        </a:accent2>
        <a:accent3>
          <a:srgbClr val="FFED00"/>
        </a:accent3>
        <a:accent4>
          <a:srgbClr val="9B9B9B"/>
        </a:accent4>
        <a:accent5>
          <a:srgbClr val="AA036C"/>
        </a:accent5>
        <a:accent6>
          <a:srgbClr val="E2007A"/>
        </a:accent6>
        <a:hlink>
          <a:srgbClr val="000000"/>
        </a:hlink>
        <a:folHlink>
          <a:srgbClr val="000000"/>
        </a:folHlink>
      </a:clrScheme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nergetyczny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  <a:fontScheme name="Pakiet 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78068BE66B7B4AABFF05BF7659BEA0" ma:contentTypeVersion="15" ma:contentTypeDescription="Utwórz nowy dokument." ma:contentTypeScope="" ma:versionID="52e360f354f3bce1e191b0fcb8668537">
  <xsd:schema xmlns:xsd="http://www.w3.org/2001/XMLSchema" xmlns:xs="http://www.w3.org/2001/XMLSchema" xmlns:p="http://schemas.microsoft.com/office/2006/metadata/properties" xmlns:ns3="c1e53345-8052-49d7-9b94-51e5a9215d81" xmlns:ns4="3a2a79a9-75d5-4412-80a1-46067eeb0bcb" targetNamespace="http://schemas.microsoft.com/office/2006/metadata/properties" ma:root="true" ma:fieldsID="759bc319224d53d9eaf20990806ac332" ns3:_="" ns4:_="">
    <xsd:import namespace="c1e53345-8052-49d7-9b94-51e5a9215d81"/>
    <xsd:import namespace="3a2a79a9-75d5-4412-80a1-46067eeb0bc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e53345-8052-49d7-9b94-51e5a9215d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2a79a9-75d5-4412-80a1-46067eeb0bcb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1e53345-8052-49d7-9b94-51e5a9215d81" xsi:nil="true"/>
  </documentManagement>
</p:properties>
</file>

<file path=customXml/itemProps1.xml><?xml version="1.0" encoding="utf-8"?>
<ds:datastoreItem xmlns:ds="http://schemas.openxmlformats.org/officeDocument/2006/customXml" ds:itemID="{675DC524-E027-4472-BDAB-B71163987A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D68C5E-CBF7-480C-ACF8-6FB9D18E72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e53345-8052-49d7-9b94-51e5a9215d81"/>
    <ds:schemaRef ds:uri="3a2a79a9-75d5-4412-80a1-46067eeb0b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1BC27B8-AC72-4C60-91FC-C5386EF9BD57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3a2a79a9-75d5-4412-80a1-46067eeb0bcb"/>
    <ds:schemaRef ds:uri="c1e53345-8052-49d7-9b94-51e5a9215d8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12152</TotalTime>
  <Words>824</Words>
  <Application>Microsoft Office PowerPoint</Application>
  <PresentationFormat>Panoramiczny</PresentationFormat>
  <Paragraphs>99</Paragraphs>
  <Slides>17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17</vt:i4>
      </vt:variant>
    </vt:vector>
  </HeadingPairs>
  <TitlesOfParts>
    <vt:vector size="26" baseType="lpstr">
      <vt:lpstr>Arial</vt:lpstr>
      <vt:lpstr>Calibri</vt:lpstr>
      <vt:lpstr>Courier New</vt:lpstr>
      <vt:lpstr>Symbol</vt:lpstr>
      <vt:lpstr>Titillium</vt:lpstr>
      <vt:lpstr>Titillium Bd</vt:lpstr>
      <vt:lpstr>Titillium Web</vt:lpstr>
      <vt:lpstr>Motyw pakietu Office</vt:lpstr>
      <vt:lpstr>wzorzec Tauron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Michał Aleksandrowicz</dc:creator>
  <cp:lastModifiedBy>Piecha Michał (TW)</cp:lastModifiedBy>
  <cp:revision>401</cp:revision>
  <dcterms:created xsi:type="dcterms:W3CDTF">2020-08-10T11:26:56Z</dcterms:created>
  <dcterms:modified xsi:type="dcterms:W3CDTF">2024-06-19T18:40:43Z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0x0101007C78068BE66B7B4AABFF05BF7659BEA0</vt:lpwstr>
  </property>
</Properties>
</file>